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58" r:id="rId5"/>
    <p:sldId id="268" r:id="rId6"/>
    <p:sldId id="285" r:id="rId7"/>
    <p:sldId id="267" r:id="rId8"/>
    <p:sldId id="304" r:id="rId9"/>
    <p:sldId id="286" r:id="rId10"/>
    <p:sldId id="287" r:id="rId11"/>
    <p:sldId id="288" r:id="rId12"/>
    <p:sldId id="305" r:id="rId13"/>
    <p:sldId id="306" r:id="rId14"/>
    <p:sldId id="270" r:id="rId15"/>
    <p:sldId id="289" r:id="rId16"/>
    <p:sldId id="290" r:id="rId17"/>
    <p:sldId id="307" r:id="rId18"/>
    <p:sldId id="291" r:id="rId19"/>
    <p:sldId id="292" r:id="rId20"/>
    <p:sldId id="293" r:id="rId21"/>
    <p:sldId id="294" r:id="rId22"/>
    <p:sldId id="296" r:id="rId23"/>
    <p:sldId id="297" r:id="rId24"/>
    <p:sldId id="298" r:id="rId25"/>
    <p:sldId id="300" r:id="rId26"/>
    <p:sldId id="301" r:id="rId27"/>
    <p:sldId id="302" r:id="rId28"/>
    <p:sldId id="303" r:id="rId29"/>
    <p:sldId id="299" r:id="rId30"/>
    <p:sldId id="308" r:id="rId31"/>
    <p:sldId id="274" r:id="rId3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DA04"/>
    <a:srgbClr val="FF87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4" autoAdjust="0"/>
    <p:restoredTop sz="96327"/>
  </p:normalViewPr>
  <p:slideViewPr>
    <p:cSldViewPr snapToGrid="0" snapToObjects="1">
      <p:cViewPr varScale="1">
        <p:scale>
          <a:sx n="82" d="100"/>
          <a:sy n="82" d="100"/>
        </p:scale>
        <p:origin x="88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DB46DD4-46E6-8446-9AF0-C36AD82270F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02B1CB4-B490-8149-B6EB-F168156FD5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9D77EA-23E7-1841-B4A4-0020C16D8F20}" type="datetimeFigureOut">
              <a:rPr lang="de-DE" smtClean="0"/>
              <a:t>20.11.2022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69FE502-F814-5E45-BFF3-1BAFA003CE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2A2E39-4695-E643-9A51-3E0AE880F5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59A4AC-DE1A-2A4B-A4AC-58E9FB40FC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18830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93B7D3-047C-0147-B361-71A17A2C0417}" type="datetimeFigureOut">
              <a:rPr lang="de-DE" smtClean="0"/>
              <a:t>20.11.2022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09E527-EEAF-6543-BE0F-DB69CBBA42F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0607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emf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0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2.svg"/><Relationship Id="rId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2.svg"/><Relationship Id="rId4" Type="http://schemas.openxmlformats.org/officeDocument/2006/relationships/image" Target="../media/image10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0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0.emf"/><Relationship Id="rId7" Type="http://schemas.openxmlformats.org/officeDocument/2006/relationships/image" Target="../media/image24.emf"/><Relationship Id="rId12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2.sv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9.sv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emf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emf"/><Relationship Id="rId5" Type="http://schemas.openxmlformats.org/officeDocument/2006/relationships/image" Target="../media/image12.svg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Allgemein ohn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Verzweigung 7">
            <a:extLst>
              <a:ext uri="{FF2B5EF4-FFF2-40B4-BE49-F238E27FC236}">
                <a16:creationId xmlns:a16="http://schemas.microsoft.com/office/drawing/2014/main" id="{250CB8F6-AD2B-E042-BDEB-4222E923526B}"/>
              </a:ext>
            </a:extLst>
          </p:cNvPr>
          <p:cNvSpPr/>
          <p:nvPr userDrawn="1"/>
        </p:nvSpPr>
        <p:spPr>
          <a:xfrm>
            <a:off x="-13140000" y="-12240000"/>
            <a:ext cx="30746701" cy="17684805"/>
          </a:xfrm>
          <a:prstGeom prst="flowChartDecisi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1968749-A45A-114D-83DC-850D062440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814499" y="-5616874"/>
            <a:ext cx="28800000" cy="1675294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A6B7F81-395C-E44B-A0F7-FDD20F32F7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400" y="360000"/>
            <a:ext cx="10800000" cy="1803400"/>
          </a:xfrm>
        </p:spPr>
        <p:txBody>
          <a:bodyPr anchor="t" anchorCtr="0">
            <a:normAutofit/>
          </a:bodyPr>
          <a:lstStyle>
            <a:lvl1pPr algn="l">
              <a:defRPr sz="4500" b="1" i="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0DF4A74-F5B7-5E43-AEF1-00DF298C9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8399" y="2160000"/>
            <a:ext cx="10800000" cy="165576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1200"/>
              </a:spcAft>
              <a:buNone/>
              <a:defRPr sz="2400" b="1" i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DF80DC3-A78F-C84B-B26B-7C1A5E04D4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8400" y="6039486"/>
            <a:ext cx="2880000" cy="247947"/>
          </a:xfrm>
          <a:prstGeom prst="rect">
            <a:avLst/>
          </a:prstGeom>
        </p:spPr>
      </p:pic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782ADC0D-9287-E549-957A-A93DACC1BF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03685" y="6356351"/>
            <a:ext cx="1324430" cy="1651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1000" b="0" i="0" baseline="0">
                <a:solidFill>
                  <a:schemeClr val="tx1"/>
                </a:solidFill>
                <a:latin typeface="Verdana" panose="020B0604030504040204" pitchFamily="34" charset="0"/>
              </a:defRPr>
            </a:lvl1pPr>
          </a:lstStyle>
          <a:p>
            <a:fld id="{F67AE93D-879E-994B-8F9E-25AB75287712}" type="datetime1">
              <a:rPr lang="de-DE" smtClean="0"/>
              <a:pPr/>
              <a:t>20.11.2022</a:t>
            </a:fld>
            <a:endParaRPr lang="de-DE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B545809C-9EDB-0A4A-AD36-9FCDBA10B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1651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1000" b="0" i="0" baseline="0">
                <a:solidFill>
                  <a:schemeClr val="tx1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/>
              <a:t>BRICKMAKERS Präsentation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DD235E3F-BC76-5647-9D1F-8A89DF0DB7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78400" y="6356351"/>
            <a:ext cx="720000" cy="1651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 b="0" i="0" baseline="0">
                <a:solidFill>
                  <a:schemeClr val="tx1"/>
                </a:solidFill>
                <a:latin typeface="Verdana" panose="020B0604030504040204" pitchFamily="34" charset="0"/>
              </a:defRPr>
            </a:lvl1pPr>
          </a:lstStyle>
          <a:p>
            <a:fld id="{2E074605-3115-D849-9452-C871C2C600BE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9161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Case Study Generic Ph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6B7F81-395C-E44B-A0F7-FDD20F32F7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399" y="1800000"/>
            <a:ext cx="4319650" cy="1803400"/>
          </a:xfrm>
        </p:spPr>
        <p:txBody>
          <a:bodyPr wrap="square" anchor="t" anchorCtr="0">
            <a:noAutofit/>
          </a:bodyPr>
          <a:lstStyle>
            <a:lvl1pPr algn="l">
              <a:defRPr sz="4500" b="1" i="0" baseline="0">
                <a:solidFill>
                  <a:schemeClr val="bg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0DF4A74-F5B7-5E43-AEF1-00DF298C9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8399" y="5202238"/>
            <a:ext cx="4832606" cy="165576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1200"/>
              </a:spcAft>
              <a:buNone/>
              <a:defRPr sz="2400" b="1" i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DF80DC3-A78F-C84B-B26B-7C1A5E04D4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8400" y="720000"/>
            <a:ext cx="2880000" cy="24794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198D337-4514-B54E-AD74-B2EBFD64F7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6648" y="1980000"/>
            <a:ext cx="5576924" cy="522000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A99F2B0-4FB7-954D-A656-0AC69BE4BDD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18049" y="-1353127"/>
            <a:ext cx="5576924" cy="522000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8047C38-623B-F845-849A-96F11BDFC3B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497821" y="-1970945"/>
            <a:ext cx="9178059" cy="9178059"/>
          </a:xfrm>
          <a:prstGeom prst="rect">
            <a:avLst/>
          </a:prstGeom>
        </p:spPr>
      </p:pic>
      <p:sp>
        <p:nvSpPr>
          <p:cNvPr id="7" name="Bildplatzhalter 6">
            <a:extLst>
              <a:ext uri="{FF2B5EF4-FFF2-40B4-BE49-F238E27FC236}">
                <a16:creationId xmlns:a16="http://schemas.microsoft.com/office/drawing/2014/main" id="{237F0C31-F149-2B4B-BE58-E3FB844C13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11581" y="1086056"/>
            <a:ext cx="1754143" cy="3090528"/>
          </a:xfrm>
          <a:solidFill>
            <a:schemeClr val="accent4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F90A66AF-7FB4-5947-AEF2-161F2FD8EC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78400" y="6356351"/>
            <a:ext cx="720000" cy="1651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 b="0" i="0" baseline="0">
                <a:solidFill>
                  <a:schemeClr val="tx1"/>
                </a:solidFill>
                <a:latin typeface="Verdana" panose="020B0604030504040204" pitchFamily="34" charset="0"/>
              </a:defRPr>
            </a:lvl1pPr>
          </a:lstStyle>
          <a:p>
            <a:fld id="{2E074605-3115-D849-9452-C871C2C600BE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1770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Case Study Generic Tabl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6B7F81-395C-E44B-A0F7-FDD20F32F7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399" y="1800000"/>
            <a:ext cx="4319650" cy="1803400"/>
          </a:xfrm>
        </p:spPr>
        <p:txBody>
          <a:bodyPr wrap="square" anchor="t" anchorCtr="0">
            <a:noAutofit/>
          </a:bodyPr>
          <a:lstStyle>
            <a:lvl1pPr algn="l">
              <a:defRPr sz="4500" b="1" i="0" baseline="0">
                <a:solidFill>
                  <a:schemeClr val="bg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0DF4A74-F5B7-5E43-AEF1-00DF298C9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8399" y="5202238"/>
            <a:ext cx="4832606" cy="165576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1200"/>
              </a:spcAft>
              <a:buNone/>
              <a:defRPr sz="2400" b="1" i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DF80DC3-A78F-C84B-B26B-7C1A5E04D4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8400" y="720000"/>
            <a:ext cx="2880000" cy="24794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C1996D6-8860-C84D-8A16-201ED421A8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6648" y="1980000"/>
            <a:ext cx="5576924" cy="522000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3B85305-9791-A243-98F3-71DC640655A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18049" y="-1353127"/>
            <a:ext cx="5576924" cy="522000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808796D-78A5-3C4D-A5FE-52E6D0B6EBB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379193" y="969878"/>
            <a:ext cx="6501418" cy="4707924"/>
          </a:xfrm>
          <a:prstGeom prst="rect">
            <a:avLst/>
          </a:prstGeom>
        </p:spPr>
      </p:pic>
      <p:sp>
        <p:nvSpPr>
          <p:cNvPr id="16" name="Bildplatzhalter 6">
            <a:extLst>
              <a:ext uri="{FF2B5EF4-FFF2-40B4-BE49-F238E27FC236}">
                <a16:creationId xmlns:a16="http://schemas.microsoft.com/office/drawing/2014/main" id="{11EDE9D8-37BC-9449-9600-04C84E2BE3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43935" y="1521564"/>
            <a:ext cx="5379825" cy="3594005"/>
          </a:xfrm>
          <a:solidFill>
            <a:schemeClr val="accent4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4B8A5F18-E2AE-CC44-BEF9-97EBB82C86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78400" y="6356351"/>
            <a:ext cx="720000" cy="1651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 b="0" i="0" baseline="0">
                <a:solidFill>
                  <a:schemeClr val="tx1"/>
                </a:solidFill>
                <a:latin typeface="Verdana" panose="020B0604030504040204" pitchFamily="34" charset="0"/>
              </a:defRPr>
            </a:lvl1pPr>
          </a:lstStyle>
          <a:p>
            <a:fld id="{2E074605-3115-D849-9452-C871C2C600BE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1343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ihandform 7">
            <a:extLst>
              <a:ext uri="{FF2B5EF4-FFF2-40B4-BE49-F238E27FC236}">
                <a16:creationId xmlns:a16="http://schemas.microsoft.com/office/drawing/2014/main" id="{E4BF653F-41B3-5D46-88A8-D78FDBD5F72C}"/>
              </a:ext>
            </a:extLst>
          </p:cNvPr>
          <p:cNvSpPr/>
          <p:nvPr userDrawn="1"/>
        </p:nvSpPr>
        <p:spPr>
          <a:xfrm>
            <a:off x="4038600" y="3001976"/>
            <a:ext cx="9021361" cy="8444163"/>
          </a:xfrm>
          <a:custGeom>
            <a:avLst/>
            <a:gdLst>
              <a:gd name="connsiteX0" fmla="*/ 3052 w 9021361"/>
              <a:gd name="connsiteY0" fmla="*/ 3840223 h 8444163"/>
              <a:gd name="connsiteX1" fmla="*/ 9021361 w 9021361"/>
              <a:gd name="connsiteY1" fmla="*/ 4605439 h 8444163"/>
              <a:gd name="connsiteX2" fmla="*/ 2399631 w 9021361"/>
              <a:gd name="connsiteY2" fmla="*/ 8444163 h 8444163"/>
              <a:gd name="connsiteX3" fmla="*/ 307 w 9021361"/>
              <a:gd name="connsiteY3" fmla="*/ 7055127 h 8444163"/>
              <a:gd name="connsiteX4" fmla="*/ 6621730 w 9021361"/>
              <a:gd name="connsiteY4" fmla="*/ 0 h 8444163"/>
              <a:gd name="connsiteX5" fmla="*/ 9021054 w 9021361"/>
              <a:gd name="connsiteY5" fmla="*/ 1389036 h 8444163"/>
              <a:gd name="connsiteX6" fmla="*/ 9018309 w 9021361"/>
              <a:gd name="connsiteY6" fmla="*/ 4603940 h 8444163"/>
              <a:gd name="connsiteX7" fmla="*/ 0 w 9021361"/>
              <a:gd name="connsiteY7" fmla="*/ 3838724 h 8444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21361" h="8444163">
                <a:moveTo>
                  <a:pt x="3052" y="3840223"/>
                </a:moveTo>
                <a:lnTo>
                  <a:pt x="9021361" y="4605439"/>
                </a:lnTo>
                <a:lnTo>
                  <a:pt x="2399631" y="8444163"/>
                </a:lnTo>
                <a:lnTo>
                  <a:pt x="307" y="7055127"/>
                </a:lnTo>
                <a:close/>
                <a:moveTo>
                  <a:pt x="6621730" y="0"/>
                </a:moveTo>
                <a:lnTo>
                  <a:pt x="9021054" y="1389036"/>
                </a:lnTo>
                <a:lnTo>
                  <a:pt x="9018309" y="4603940"/>
                </a:lnTo>
                <a:lnTo>
                  <a:pt x="0" y="38387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E934E7C-5A63-344A-B5FC-8633FA455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74605-3115-D849-9452-C871C2C600BE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8771A97D-3C7E-FC48-AF89-156D550A7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83AF438A-4BA1-B142-A2B3-82669C42C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400" y="1980000"/>
            <a:ext cx="10800000" cy="396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6281483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Applikati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F6ADE5E-55C5-E34D-AE70-2C4785D64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74605-3115-D849-9452-C871C2C600BE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A3903F9-5375-2C4B-9147-8C3170C0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8DF73151-CC0D-904D-AB57-B1F886FA6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400" y="1980000"/>
            <a:ext cx="10800000" cy="396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336270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Verzweigung 4">
            <a:extLst>
              <a:ext uri="{FF2B5EF4-FFF2-40B4-BE49-F238E27FC236}">
                <a16:creationId xmlns:a16="http://schemas.microsoft.com/office/drawing/2014/main" id="{6CC1AFBB-87BD-524C-8B88-2F8F83EAF933}"/>
              </a:ext>
            </a:extLst>
          </p:cNvPr>
          <p:cNvSpPr/>
          <p:nvPr userDrawn="1"/>
        </p:nvSpPr>
        <p:spPr>
          <a:xfrm>
            <a:off x="-12744452" y="-8946097"/>
            <a:ext cx="30746701" cy="17684805"/>
          </a:xfrm>
          <a:prstGeom prst="flowChartDecisi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4E005D5-D677-C040-9659-5B39FB5B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74605-3115-D849-9452-C871C2C600BE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9457C35-D405-944B-9924-ABD7AFE70FB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8400" y="2923082"/>
            <a:ext cx="10800000" cy="31969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3500" baseline="0">
                <a:solidFill>
                  <a:schemeClr val="bg1"/>
                </a:solidFill>
                <a:latin typeface="Verdana" panose="020B0604030504040204" pitchFamily="34" charset="0"/>
              </a:defRPr>
            </a:lvl1pPr>
            <a:lvl2pPr>
              <a:defRPr baseline="0">
                <a:latin typeface="Proxima Nova Extrabold" panose="02000506030000020004" pitchFamily="2" charset="0"/>
              </a:defRPr>
            </a:lvl2pPr>
            <a:lvl3pPr>
              <a:defRPr baseline="0">
                <a:latin typeface="Proxima Nova Extrabold" panose="02000506030000020004" pitchFamily="2" charset="0"/>
              </a:defRPr>
            </a:lvl3pPr>
            <a:lvl4pPr>
              <a:defRPr baseline="0">
                <a:latin typeface="Proxima Nova Extrabold" panose="02000506030000020004" pitchFamily="2" charset="0"/>
              </a:defRPr>
            </a:lvl4pPr>
            <a:lvl5pPr>
              <a:defRPr baseline="0">
                <a:latin typeface="Proxima Nova Extrabold" panose="02000506030000020004" pitchFamily="2" charset="0"/>
              </a:defRPr>
            </a:lvl5pPr>
          </a:lstStyle>
          <a:p>
            <a:pPr lvl="0"/>
            <a:r>
              <a:rPr lang="de-DE"/>
              <a:t>Kapitelfolie 1</a:t>
            </a:r>
          </a:p>
        </p:txBody>
      </p:sp>
      <p:sp>
        <p:nvSpPr>
          <p:cNvPr id="14" name="Freihandform 13">
            <a:extLst>
              <a:ext uri="{FF2B5EF4-FFF2-40B4-BE49-F238E27FC236}">
                <a16:creationId xmlns:a16="http://schemas.microsoft.com/office/drawing/2014/main" id="{15B0A19B-FCCC-914B-98FE-FD79B007AAC6}"/>
              </a:ext>
            </a:extLst>
          </p:cNvPr>
          <p:cNvSpPr/>
          <p:nvPr userDrawn="1"/>
        </p:nvSpPr>
        <p:spPr>
          <a:xfrm>
            <a:off x="8697027" y="-575399"/>
            <a:ext cx="4084941" cy="6433351"/>
          </a:xfrm>
          <a:custGeom>
            <a:avLst/>
            <a:gdLst>
              <a:gd name="connsiteX0" fmla="*/ 1 w 9021361"/>
              <a:gd name="connsiteY0" fmla="*/ 0 h 10561007"/>
              <a:gd name="connsiteX1" fmla="*/ 6096001 w 9021361"/>
              <a:gd name="connsiteY1" fmla="*/ 0 h 10561007"/>
              <a:gd name="connsiteX2" fmla="*/ 6096001 w 9021361"/>
              <a:gd name="connsiteY2" fmla="*/ 2421618 h 10561007"/>
              <a:gd name="connsiteX3" fmla="*/ 6621730 w 9021361"/>
              <a:gd name="connsiteY3" fmla="*/ 2116844 h 10561007"/>
              <a:gd name="connsiteX4" fmla="*/ 9021054 w 9021361"/>
              <a:gd name="connsiteY4" fmla="*/ 3505880 h 10561007"/>
              <a:gd name="connsiteX5" fmla="*/ 9018309 w 9021361"/>
              <a:gd name="connsiteY5" fmla="*/ 6720784 h 10561007"/>
              <a:gd name="connsiteX6" fmla="*/ 1655035 w 9021361"/>
              <a:gd name="connsiteY6" fmla="*/ 6096000 h 10561007"/>
              <a:gd name="connsiteX7" fmla="*/ 1640421 w 9021361"/>
              <a:gd name="connsiteY7" fmla="*/ 6096000 h 10561007"/>
              <a:gd name="connsiteX8" fmla="*/ 9021361 w 9021361"/>
              <a:gd name="connsiteY8" fmla="*/ 6722283 h 10561007"/>
              <a:gd name="connsiteX9" fmla="*/ 2399631 w 9021361"/>
              <a:gd name="connsiteY9" fmla="*/ 10561007 h 10561007"/>
              <a:gd name="connsiteX10" fmla="*/ 307 w 9021361"/>
              <a:gd name="connsiteY10" fmla="*/ 9171971 h 10561007"/>
              <a:gd name="connsiteX11" fmla="*/ 2934 w 9021361"/>
              <a:gd name="connsiteY11" fmla="*/ 6096000 h 10561007"/>
              <a:gd name="connsiteX12" fmla="*/ 1 w 9021361"/>
              <a:gd name="connsiteY12" fmla="*/ 6096000 h 10561007"/>
              <a:gd name="connsiteX13" fmla="*/ 1 w 9021361"/>
              <a:gd name="connsiteY13" fmla="*/ 5955568 h 10561007"/>
              <a:gd name="connsiteX14" fmla="*/ 0 w 9021361"/>
              <a:gd name="connsiteY14" fmla="*/ 5955568 h 10561007"/>
              <a:gd name="connsiteX15" fmla="*/ 1 w 9021361"/>
              <a:gd name="connsiteY15" fmla="*/ 5955567 h 10561007"/>
              <a:gd name="connsiteX0" fmla="*/ 1 w 9021361"/>
              <a:gd name="connsiteY0" fmla="*/ 0 h 10561007"/>
              <a:gd name="connsiteX1" fmla="*/ 6096001 w 9021361"/>
              <a:gd name="connsiteY1" fmla="*/ 0 h 10561007"/>
              <a:gd name="connsiteX2" fmla="*/ 6096001 w 9021361"/>
              <a:gd name="connsiteY2" fmla="*/ 2421618 h 10561007"/>
              <a:gd name="connsiteX3" fmla="*/ 6621730 w 9021361"/>
              <a:gd name="connsiteY3" fmla="*/ 2116844 h 10561007"/>
              <a:gd name="connsiteX4" fmla="*/ 9021054 w 9021361"/>
              <a:gd name="connsiteY4" fmla="*/ 3505880 h 10561007"/>
              <a:gd name="connsiteX5" fmla="*/ 9018309 w 9021361"/>
              <a:gd name="connsiteY5" fmla="*/ 6720784 h 10561007"/>
              <a:gd name="connsiteX6" fmla="*/ 1655035 w 9021361"/>
              <a:gd name="connsiteY6" fmla="*/ 6096000 h 10561007"/>
              <a:gd name="connsiteX7" fmla="*/ 6848915 w 9021361"/>
              <a:gd name="connsiteY7" fmla="*/ 7333130 h 10561007"/>
              <a:gd name="connsiteX8" fmla="*/ 9021361 w 9021361"/>
              <a:gd name="connsiteY8" fmla="*/ 6722283 h 10561007"/>
              <a:gd name="connsiteX9" fmla="*/ 2399631 w 9021361"/>
              <a:gd name="connsiteY9" fmla="*/ 10561007 h 10561007"/>
              <a:gd name="connsiteX10" fmla="*/ 307 w 9021361"/>
              <a:gd name="connsiteY10" fmla="*/ 9171971 h 10561007"/>
              <a:gd name="connsiteX11" fmla="*/ 2934 w 9021361"/>
              <a:gd name="connsiteY11" fmla="*/ 6096000 h 10561007"/>
              <a:gd name="connsiteX12" fmla="*/ 1 w 9021361"/>
              <a:gd name="connsiteY12" fmla="*/ 6096000 h 10561007"/>
              <a:gd name="connsiteX13" fmla="*/ 1 w 9021361"/>
              <a:gd name="connsiteY13" fmla="*/ 5955568 h 10561007"/>
              <a:gd name="connsiteX14" fmla="*/ 0 w 9021361"/>
              <a:gd name="connsiteY14" fmla="*/ 5955568 h 10561007"/>
              <a:gd name="connsiteX15" fmla="*/ 1 w 9021361"/>
              <a:gd name="connsiteY15" fmla="*/ 5955567 h 10561007"/>
              <a:gd name="connsiteX16" fmla="*/ 1 w 9021361"/>
              <a:gd name="connsiteY16" fmla="*/ 0 h 10561007"/>
              <a:gd name="connsiteX0" fmla="*/ 1 w 9021361"/>
              <a:gd name="connsiteY0" fmla="*/ 0 h 10561007"/>
              <a:gd name="connsiteX1" fmla="*/ 6096001 w 9021361"/>
              <a:gd name="connsiteY1" fmla="*/ 0 h 10561007"/>
              <a:gd name="connsiteX2" fmla="*/ 6096001 w 9021361"/>
              <a:gd name="connsiteY2" fmla="*/ 2421618 h 10561007"/>
              <a:gd name="connsiteX3" fmla="*/ 6621730 w 9021361"/>
              <a:gd name="connsiteY3" fmla="*/ 2116844 h 10561007"/>
              <a:gd name="connsiteX4" fmla="*/ 9021054 w 9021361"/>
              <a:gd name="connsiteY4" fmla="*/ 3505880 h 10561007"/>
              <a:gd name="connsiteX5" fmla="*/ 9018309 w 9021361"/>
              <a:gd name="connsiteY5" fmla="*/ 6720784 h 10561007"/>
              <a:gd name="connsiteX6" fmla="*/ 6848915 w 9021361"/>
              <a:gd name="connsiteY6" fmla="*/ 7333130 h 10561007"/>
              <a:gd name="connsiteX7" fmla="*/ 9021361 w 9021361"/>
              <a:gd name="connsiteY7" fmla="*/ 6722283 h 10561007"/>
              <a:gd name="connsiteX8" fmla="*/ 2399631 w 9021361"/>
              <a:gd name="connsiteY8" fmla="*/ 10561007 h 10561007"/>
              <a:gd name="connsiteX9" fmla="*/ 307 w 9021361"/>
              <a:gd name="connsiteY9" fmla="*/ 9171971 h 10561007"/>
              <a:gd name="connsiteX10" fmla="*/ 2934 w 9021361"/>
              <a:gd name="connsiteY10" fmla="*/ 6096000 h 10561007"/>
              <a:gd name="connsiteX11" fmla="*/ 1 w 9021361"/>
              <a:gd name="connsiteY11" fmla="*/ 6096000 h 10561007"/>
              <a:gd name="connsiteX12" fmla="*/ 1 w 9021361"/>
              <a:gd name="connsiteY12" fmla="*/ 5955568 h 10561007"/>
              <a:gd name="connsiteX13" fmla="*/ 0 w 9021361"/>
              <a:gd name="connsiteY13" fmla="*/ 5955568 h 10561007"/>
              <a:gd name="connsiteX14" fmla="*/ 1 w 9021361"/>
              <a:gd name="connsiteY14" fmla="*/ 5955567 h 10561007"/>
              <a:gd name="connsiteX15" fmla="*/ 1 w 9021361"/>
              <a:gd name="connsiteY15" fmla="*/ 0 h 10561007"/>
              <a:gd name="connsiteX0" fmla="*/ 1 w 9021361"/>
              <a:gd name="connsiteY0" fmla="*/ 0 h 10561007"/>
              <a:gd name="connsiteX1" fmla="*/ 6096001 w 9021361"/>
              <a:gd name="connsiteY1" fmla="*/ 0 h 10561007"/>
              <a:gd name="connsiteX2" fmla="*/ 6096001 w 9021361"/>
              <a:gd name="connsiteY2" fmla="*/ 2421618 h 10561007"/>
              <a:gd name="connsiteX3" fmla="*/ 6621730 w 9021361"/>
              <a:gd name="connsiteY3" fmla="*/ 2116844 h 10561007"/>
              <a:gd name="connsiteX4" fmla="*/ 9021054 w 9021361"/>
              <a:gd name="connsiteY4" fmla="*/ 3505880 h 10561007"/>
              <a:gd name="connsiteX5" fmla="*/ 9018309 w 9021361"/>
              <a:gd name="connsiteY5" fmla="*/ 6720784 h 10561007"/>
              <a:gd name="connsiteX6" fmla="*/ 9021361 w 9021361"/>
              <a:gd name="connsiteY6" fmla="*/ 6722283 h 10561007"/>
              <a:gd name="connsiteX7" fmla="*/ 2399631 w 9021361"/>
              <a:gd name="connsiteY7" fmla="*/ 10561007 h 10561007"/>
              <a:gd name="connsiteX8" fmla="*/ 307 w 9021361"/>
              <a:gd name="connsiteY8" fmla="*/ 9171971 h 10561007"/>
              <a:gd name="connsiteX9" fmla="*/ 2934 w 9021361"/>
              <a:gd name="connsiteY9" fmla="*/ 6096000 h 10561007"/>
              <a:gd name="connsiteX10" fmla="*/ 1 w 9021361"/>
              <a:gd name="connsiteY10" fmla="*/ 6096000 h 10561007"/>
              <a:gd name="connsiteX11" fmla="*/ 1 w 9021361"/>
              <a:gd name="connsiteY11" fmla="*/ 5955568 h 10561007"/>
              <a:gd name="connsiteX12" fmla="*/ 0 w 9021361"/>
              <a:gd name="connsiteY12" fmla="*/ 5955568 h 10561007"/>
              <a:gd name="connsiteX13" fmla="*/ 1 w 9021361"/>
              <a:gd name="connsiteY13" fmla="*/ 5955567 h 10561007"/>
              <a:gd name="connsiteX14" fmla="*/ 1 w 9021361"/>
              <a:gd name="connsiteY14" fmla="*/ 0 h 10561007"/>
              <a:gd name="connsiteX0" fmla="*/ 1 w 9021361"/>
              <a:gd name="connsiteY0" fmla="*/ 0 h 10561007"/>
              <a:gd name="connsiteX1" fmla="*/ 6096001 w 9021361"/>
              <a:gd name="connsiteY1" fmla="*/ 0 h 10561007"/>
              <a:gd name="connsiteX2" fmla="*/ 6621730 w 9021361"/>
              <a:gd name="connsiteY2" fmla="*/ 2116844 h 10561007"/>
              <a:gd name="connsiteX3" fmla="*/ 9021054 w 9021361"/>
              <a:gd name="connsiteY3" fmla="*/ 3505880 h 10561007"/>
              <a:gd name="connsiteX4" fmla="*/ 9018309 w 9021361"/>
              <a:gd name="connsiteY4" fmla="*/ 6720784 h 10561007"/>
              <a:gd name="connsiteX5" fmla="*/ 9021361 w 9021361"/>
              <a:gd name="connsiteY5" fmla="*/ 6722283 h 10561007"/>
              <a:gd name="connsiteX6" fmla="*/ 2399631 w 9021361"/>
              <a:gd name="connsiteY6" fmla="*/ 10561007 h 10561007"/>
              <a:gd name="connsiteX7" fmla="*/ 307 w 9021361"/>
              <a:gd name="connsiteY7" fmla="*/ 9171971 h 10561007"/>
              <a:gd name="connsiteX8" fmla="*/ 2934 w 9021361"/>
              <a:gd name="connsiteY8" fmla="*/ 6096000 h 10561007"/>
              <a:gd name="connsiteX9" fmla="*/ 1 w 9021361"/>
              <a:gd name="connsiteY9" fmla="*/ 6096000 h 10561007"/>
              <a:gd name="connsiteX10" fmla="*/ 1 w 9021361"/>
              <a:gd name="connsiteY10" fmla="*/ 5955568 h 10561007"/>
              <a:gd name="connsiteX11" fmla="*/ 0 w 9021361"/>
              <a:gd name="connsiteY11" fmla="*/ 5955568 h 10561007"/>
              <a:gd name="connsiteX12" fmla="*/ 1 w 9021361"/>
              <a:gd name="connsiteY12" fmla="*/ 5955567 h 10561007"/>
              <a:gd name="connsiteX13" fmla="*/ 1 w 9021361"/>
              <a:gd name="connsiteY13" fmla="*/ 0 h 10561007"/>
              <a:gd name="connsiteX0" fmla="*/ 1 w 9021361"/>
              <a:gd name="connsiteY0" fmla="*/ 0 h 10561007"/>
              <a:gd name="connsiteX1" fmla="*/ 6096001 w 9021361"/>
              <a:gd name="connsiteY1" fmla="*/ 0 h 10561007"/>
              <a:gd name="connsiteX2" fmla="*/ 9021054 w 9021361"/>
              <a:gd name="connsiteY2" fmla="*/ 3505880 h 10561007"/>
              <a:gd name="connsiteX3" fmla="*/ 9018309 w 9021361"/>
              <a:gd name="connsiteY3" fmla="*/ 6720784 h 10561007"/>
              <a:gd name="connsiteX4" fmla="*/ 9021361 w 9021361"/>
              <a:gd name="connsiteY4" fmla="*/ 6722283 h 10561007"/>
              <a:gd name="connsiteX5" fmla="*/ 2399631 w 9021361"/>
              <a:gd name="connsiteY5" fmla="*/ 10561007 h 10561007"/>
              <a:gd name="connsiteX6" fmla="*/ 307 w 9021361"/>
              <a:gd name="connsiteY6" fmla="*/ 9171971 h 10561007"/>
              <a:gd name="connsiteX7" fmla="*/ 2934 w 9021361"/>
              <a:gd name="connsiteY7" fmla="*/ 6096000 h 10561007"/>
              <a:gd name="connsiteX8" fmla="*/ 1 w 9021361"/>
              <a:gd name="connsiteY8" fmla="*/ 6096000 h 10561007"/>
              <a:gd name="connsiteX9" fmla="*/ 1 w 9021361"/>
              <a:gd name="connsiteY9" fmla="*/ 5955568 h 10561007"/>
              <a:gd name="connsiteX10" fmla="*/ 0 w 9021361"/>
              <a:gd name="connsiteY10" fmla="*/ 5955568 h 10561007"/>
              <a:gd name="connsiteX11" fmla="*/ 1 w 9021361"/>
              <a:gd name="connsiteY11" fmla="*/ 5955567 h 10561007"/>
              <a:gd name="connsiteX12" fmla="*/ 1 w 9021361"/>
              <a:gd name="connsiteY12" fmla="*/ 0 h 10561007"/>
              <a:gd name="connsiteX0" fmla="*/ 1 w 9021361"/>
              <a:gd name="connsiteY0" fmla="*/ 0 h 10561007"/>
              <a:gd name="connsiteX1" fmla="*/ 9018495 w 9021361"/>
              <a:gd name="connsiteY1" fmla="*/ 0 h 10561007"/>
              <a:gd name="connsiteX2" fmla="*/ 9021054 w 9021361"/>
              <a:gd name="connsiteY2" fmla="*/ 3505880 h 10561007"/>
              <a:gd name="connsiteX3" fmla="*/ 9018309 w 9021361"/>
              <a:gd name="connsiteY3" fmla="*/ 6720784 h 10561007"/>
              <a:gd name="connsiteX4" fmla="*/ 9021361 w 9021361"/>
              <a:gd name="connsiteY4" fmla="*/ 6722283 h 10561007"/>
              <a:gd name="connsiteX5" fmla="*/ 2399631 w 9021361"/>
              <a:gd name="connsiteY5" fmla="*/ 10561007 h 10561007"/>
              <a:gd name="connsiteX6" fmla="*/ 307 w 9021361"/>
              <a:gd name="connsiteY6" fmla="*/ 9171971 h 10561007"/>
              <a:gd name="connsiteX7" fmla="*/ 2934 w 9021361"/>
              <a:gd name="connsiteY7" fmla="*/ 6096000 h 10561007"/>
              <a:gd name="connsiteX8" fmla="*/ 1 w 9021361"/>
              <a:gd name="connsiteY8" fmla="*/ 6096000 h 10561007"/>
              <a:gd name="connsiteX9" fmla="*/ 1 w 9021361"/>
              <a:gd name="connsiteY9" fmla="*/ 5955568 h 10561007"/>
              <a:gd name="connsiteX10" fmla="*/ 0 w 9021361"/>
              <a:gd name="connsiteY10" fmla="*/ 5955568 h 10561007"/>
              <a:gd name="connsiteX11" fmla="*/ 1 w 9021361"/>
              <a:gd name="connsiteY11" fmla="*/ 5955567 h 10561007"/>
              <a:gd name="connsiteX12" fmla="*/ 1 w 9021361"/>
              <a:gd name="connsiteY12" fmla="*/ 0 h 10561007"/>
              <a:gd name="connsiteX0" fmla="*/ 0 w 9021361"/>
              <a:gd name="connsiteY0" fmla="*/ 0 h 14278225"/>
              <a:gd name="connsiteX1" fmla="*/ 9018495 w 9021361"/>
              <a:gd name="connsiteY1" fmla="*/ 3717218 h 14278225"/>
              <a:gd name="connsiteX2" fmla="*/ 9021054 w 9021361"/>
              <a:gd name="connsiteY2" fmla="*/ 7223098 h 14278225"/>
              <a:gd name="connsiteX3" fmla="*/ 9018309 w 9021361"/>
              <a:gd name="connsiteY3" fmla="*/ 10438002 h 14278225"/>
              <a:gd name="connsiteX4" fmla="*/ 9021361 w 9021361"/>
              <a:gd name="connsiteY4" fmla="*/ 10439501 h 14278225"/>
              <a:gd name="connsiteX5" fmla="*/ 2399631 w 9021361"/>
              <a:gd name="connsiteY5" fmla="*/ 14278225 h 14278225"/>
              <a:gd name="connsiteX6" fmla="*/ 307 w 9021361"/>
              <a:gd name="connsiteY6" fmla="*/ 12889189 h 14278225"/>
              <a:gd name="connsiteX7" fmla="*/ 2934 w 9021361"/>
              <a:gd name="connsiteY7" fmla="*/ 9813218 h 14278225"/>
              <a:gd name="connsiteX8" fmla="*/ 1 w 9021361"/>
              <a:gd name="connsiteY8" fmla="*/ 9813218 h 14278225"/>
              <a:gd name="connsiteX9" fmla="*/ 1 w 9021361"/>
              <a:gd name="connsiteY9" fmla="*/ 9672786 h 14278225"/>
              <a:gd name="connsiteX10" fmla="*/ 0 w 9021361"/>
              <a:gd name="connsiteY10" fmla="*/ 9672786 h 14278225"/>
              <a:gd name="connsiteX11" fmla="*/ 1 w 9021361"/>
              <a:gd name="connsiteY11" fmla="*/ 9672785 h 14278225"/>
              <a:gd name="connsiteX12" fmla="*/ 0 w 9021361"/>
              <a:gd name="connsiteY12" fmla="*/ 0 h 14278225"/>
              <a:gd name="connsiteX0" fmla="*/ 0 w 9066147"/>
              <a:gd name="connsiteY0" fmla="*/ 0 h 14278225"/>
              <a:gd name="connsiteX1" fmla="*/ 9066147 w 9066147"/>
              <a:gd name="connsiteY1" fmla="*/ 238285 h 14278225"/>
              <a:gd name="connsiteX2" fmla="*/ 9021054 w 9066147"/>
              <a:gd name="connsiteY2" fmla="*/ 7223098 h 14278225"/>
              <a:gd name="connsiteX3" fmla="*/ 9018309 w 9066147"/>
              <a:gd name="connsiteY3" fmla="*/ 10438002 h 14278225"/>
              <a:gd name="connsiteX4" fmla="*/ 9021361 w 9066147"/>
              <a:gd name="connsiteY4" fmla="*/ 10439501 h 14278225"/>
              <a:gd name="connsiteX5" fmla="*/ 2399631 w 9066147"/>
              <a:gd name="connsiteY5" fmla="*/ 14278225 h 14278225"/>
              <a:gd name="connsiteX6" fmla="*/ 307 w 9066147"/>
              <a:gd name="connsiteY6" fmla="*/ 12889189 h 14278225"/>
              <a:gd name="connsiteX7" fmla="*/ 2934 w 9066147"/>
              <a:gd name="connsiteY7" fmla="*/ 9813218 h 14278225"/>
              <a:gd name="connsiteX8" fmla="*/ 1 w 9066147"/>
              <a:gd name="connsiteY8" fmla="*/ 9813218 h 14278225"/>
              <a:gd name="connsiteX9" fmla="*/ 1 w 9066147"/>
              <a:gd name="connsiteY9" fmla="*/ 9672786 h 14278225"/>
              <a:gd name="connsiteX10" fmla="*/ 0 w 9066147"/>
              <a:gd name="connsiteY10" fmla="*/ 9672786 h 14278225"/>
              <a:gd name="connsiteX11" fmla="*/ 1 w 9066147"/>
              <a:gd name="connsiteY11" fmla="*/ 9672785 h 14278225"/>
              <a:gd name="connsiteX12" fmla="*/ 0 w 9066147"/>
              <a:gd name="connsiteY12" fmla="*/ 0 h 14278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66147" h="14278225">
                <a:moveTo>
                  <a:pt x="0" y="0"/>
                </a:moveTo>
                <a:lnTo>
                  <a:pt x="9066147" y="238285"/>
                </a:lnTo>
                <a:lnTo>
                  <a:pt x="9021054" y="7223098"/>
                </a:lnTo>
                <a:lnTo>
                  <a:pt x="9018309" y="10438002"/>
                </a:lnTo>
                <a:lnTo>
                  <a:pt x="9021361" y="10439501"/>
                </a:lnTo>
                <a:lnTo>
                  <a:pt x="2399631" y="14278225"/>
                </a:lnTo>
                <a:lnTo>
                  <a:pt x="307" y="12889189"/>
                </a:lnTo>
                <a:cubicBezTo>
                  <a:pt x="1183" y="11863865"/>
                  <a:pt x="2058" y="10838542"/>
                  <a:pt x="2934" y="9813218"/>
                </a:cubicBezTo>
                <a:lnTo>
                  <a:pt x="1" y="9813218"/>
                </a:lnTo>
                <a:lnTo>
                  <a:pt x="1" y="9672786"/>
                </a:lnTo>
                <a:lnTo>
                  <a:pt x="0" y="9672786"/>
                </a:lnTo>
                <a:lnTo>
                  <a:pt x="1" y="9672785"/>
                </a:lnTo>
                <a:cubicBezTo>
                  <a:pt x="1" y="6448523"/>
                  <a:pt x="0" y="3224262"/>
                  <a:pt x="0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8EEE99A7-BD73-BB41-B025-59D6652A78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8399" y="6357600"/>
            <a:ext cx="1997772" cy="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922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Verzweigung 4">
            <a:extLst>
              <a:ext uri="{FF2B5EF4-FFF2-40B4-BE49-F238E27FC236}">
                <a16:creationId xmlns:a16="http://schemas.microsoft.com/office/drawing/2014/main" id="{6CC1AFBB-87BD-524C-8B88-2F8F83EAF933}"/>
              </a:ext>
            </a:extLst>
          </p:cNvPr>
          <p:cNvSpPr/>
          <p:nvPr userDrawn="1"/>
        </p:nvSpPr>
        <p:spPr>
          <a:xfrm>
            <a:off x="-12744452" y="-8946097"/>
            <a:ext cx="30746701" cy="17684805"/>
          </a:xfrm>
          <a:prstGeom prst="flowChartDecisi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CB1F08B-D15C-EE48-98C2-32D32E8274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920302" y="-2020120"/>
            <a:ext cx="28800000" cy="16752941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9457C35-D405-944B-9924-ABD7AFE70FB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8400" y="2923082"/>
            <a:ext cx="10800000" cy="31969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3500" baseline="0">
                <a:solidFill>
                  <a:schemeClr val="bg1"/>
                </a:solidFill>
                <a:latin typeface="Verdana" panose="020B0604030504040204" pitchFamily="34" charset="0"/>
              </a:defRPr>
            </a:lvl1pPr>
            <a:lvl2pPr>
              <a:defRPr baseline="0">
                <a:latin typeface="Proxima Nova Extrabold" panose="02000506030000020004" pitchFamily="2" charset="0"/>
              </a:defRPr>
            </a:lvl2pPr>
            <a:lvl3pPr>
              <a:defRPr baseline="0">
                <a:latin typeface="Proxima Nova Extrabold" panose="02000506030000020004" pitchFamily="2" charset="0"/>
              </a:defRPr>
            </a:lvl3pPr>
            <a:lvl4pPr>
              <a:defRPr baseline="0">
                <a:latin typeface="Proxima Nova Extrabold" panose="02000506030000020004" pitchFamily="2" charset="0"/>
              </a:defRPr>
            </a:lvl4pPr>
            <a:lvl5pPr>
              <a:defRPr baseline="0">
                <a:latin typeface="Proxima Nova Extrabold" panose="02000506030000020004" pitchFamily="2" charset="0"/>
              </a:defRPr>
            </a:lvl5pPr>
          </a:lstStyle>
          <a:p>
            <a:pPr lvl="0"/>
            <a:r>
              <a:rPr lang="de-DE"/>
              <a:t>Kapitelfolie 2</a:t>
            </a:r>
          </a:p>
        </p:txBody>
      </p:sp>
      <p:sp>
        <p:nvSpPr>
          <p:cNvPr id="14" name="Freihandform 13">
            <a:extLst>
              <a:ext uri="{FF2B5EF4-FFF2-40B4-BE49-F238E27FC236}">
                <a16:creationId xmlns:a16="http://schemas.microsoft.com/office/drawing/2014/main" id="{15B0A19B-FCCC-914B-98FE-FD79B007AAC6}"/>
              </a:ext>
            </a:extLst>
          </p:cNvPr>
          <p:cNvSpPr/>
          <p:nvPr userDrawn="1"/>
        </p:nvSpPr>
        <p:spPr>
          <a:xfrm>
            <a:off x="8697027" y="-575399"/>
            <a:ext cx="4084941" cy="6433351"/>
          </a:xfrm>
          <a:custGeom>
            <a:avLst/>
            <a:gdLst>
              <a:gd name="connsiteX0" fmla="*/ 1 w 9021361"/>
              <a:gd name="connsiteY0" fmla="*/ 0 h 10561007"/>
              <a:gd name="connsiteX1" fmla="*/ 6096001 w 9021361"/>
              <a:gd name="connsiteY1" fmla="*/ 0 h 10561007"/>
              <a:gd name="connsiteX2" fmla="*/ 6096001 w 9021361"/>
              <a:gd name="connsiteY2" fmla="*/ 2421618 h 10561007"/>
              <a:gd name="connsiteX3" fmla="*/ 6621730 w 9021361"/>
              <a:gd name="connsiteY3" fmla="*/ 2116844 h 10561007"/>
              <a:gd name="connsiteX4" fmla="*/ 9021054 w 9021361"/>
              <a:gd name="connsiteY4" fmla="*/ 3505880 h 10561007"/>
              <a:gd name="connsiteX5" fmla="*/ 9018309 w 9021361"/>
              <a:gd name="connsiteY5" fmla="*/ 6720784 h 10561007"/>
              <a:gd name="connsiteX6" fmla="*/ 1655035 w 9021361"/>
              <a:gd name="connsiteY6" fmla="*/ 6096000 h 10561007"/>
              <a:gd name="connsiteX7" fmla="*/ 1640421 w 9021361"/>
              <a:gd name="connsiteY7" fmla="*/ 6096000 h 10561007"/>
              <a:gd name="connsiteX8" fmla="*/ 9021361 w 9021361"/>
              <a:gd name="connsiteY8" fmla="*/ 6722283 h 10561007"/>
              <a:gd name="connsiteX9" fmla="*/ 2399631 w 9021361"/>
              <a:gd name="connsiteY9" fmla="*/ 10561007 h 10561007"/>
              <a:gd name="connsiteX10" fmla="*/ 307 w 9021361"/>
              <a:gd name="connsiteY10" fmla="*/ 9171971 h 10561007"/>
              <a:gd name="connsiteX11" fmla="*/ 2934 w 9021361"/>
              <a:gd name="connsiteY11" fmla="*/ 6096000 h 10561007"/>
              <a:gd name="connsiteX12" fmla="*/ 1 w 9021361"/>
              <a:gd name="connsiteY12" fmla="*/ 6096000 h 10561007"/>
              <a:gd name="connsiteX13" fmla="*/ 1 w 9021361"/>
              <a:gd name="connsiteY13" fmla="*/ 5955568 h 10561007"/>
              <a:gd name="connsiteX14" fmla="*/ 0 w 9021361"/>
              <a:gd name="connsiteY14" fmla="*/ 5955568 h 10561007"/>
              <a:gd name="connsiteX15" fmla="*/ 1 w 9021361"/>
              <a:gd name="connsiteY15" fmla="*/ 5955567 h 10561007"/>
              <a:gd name="connsiteX0" fmla="*/ 1 w 9021361"/>
              <a:gd name="connsiteY0" fmla="*/ 0 h 10561007"/>
              <a:gd name="connsiteX1" fmla="*/ 6096001 w 9021361"/>
              <a:gd name="connsiteY1" fmla="*/ 0 h 10561007"/>
              <a:gd name="connsiteX2" fmla="*/ 6096001 w 9021361"/>
              <a:gd name="connsiteY2" fmla="*/ 2421618 h 10561007"/>
              <a:gd name="connsiteX3" fmla="*/ 6621730 w 9021361"/>
              <a:gd name="connsiteY3" fmla="*/ 2116844 h 10561007"/>
              <a:gd name="connsiteX4" fmla="*/ 9021054 w 9021361"/>
              <a:gd name="connsiteY4" fmla="*/ 3505880 h 10561007"/>
              <a:gd name="connsiteX5" fmla="*/ 9018309 w 9021361"/>
              <a:gd name="connsiteY5" fmla="*/ 6720784 h 10561007"/>
              <a:gd name="connsiteX6" fmla="*/ 1655035 w 9021361"/>
              <a:gd name="connsiteY6" fmla="*/ 6096000 h 10561007"/>
              <a:gd name="connsiteX7" fmla="*/ 6848915 w 9021361"/>
              <a:gd name="connsiteY7" fmla="*/ 7333130 h 10561007"/>
              <a:gd name="connsiteX8" fmla="*/ 9021361 w 9021361"/>
              <a:gd name="connsiteY8" fmla="*/ 6722283 h 10561007"/>
              <a:gd name="connsiteX9" fmla="*/ 2399631 w 9021361"/>
              <a:gd name="connsiteY9" fmla="*/ 10561007 h 10561007"/>
              <a:gd name="connsiteX10" fmla="*/ 307 w 9021361"/>
              <a:gd name="connsiteY10" fmla="*/ 9171971 h 10561007"/>
              <a:gd name="connsiteX11" fmla="*/ 2934 w 9021361"/>
              <a:gd name="connsiteY11" fmla="*/ 6096000 h 10561007"/>
              <a:gd name="connsiteX12" fmla="*/ 1 w 9021361"/>
              <a:gd name="connsiteY12" fmla="*/ 6096000 h 10561007"/>
              <a:gd name="connsiteX13" fmla="*/ 1 w 9021361"/>
              <a:gd name="connsiteY13" fmla="*/ 5955568 h 10561007"/>
              <a:gd name="connsiteX14" fmla="*/ 0 w 9021361"/>
              <a:gd name="connsiteY14" fmla="*/ 5955568 h 10561007"/>
              <a:gd name="connsiteX15" fmla="*/ 1 w 9021361"/>
              <a:gd name="connsiteY15" fmla="*/ 5955567 h 10561007"/>
              <a:gd name="connsiteX16" fmla="*/ 1 w 9021361"/>
              <a:gd name="connsiteY16" fmla="*/ 0 h 10561007"/>
              <a:gd name="connsiteX0" fmla="*/ 1 w 9021361"/>
              <a:gd name="connsiteY0" fmla="*/ 0 h 10561007"/>
              <a:gd name="connsiteX1" fmla="*/ 6096001 w 9021361"/>
              <a:gd name="connsiteY1" fmla="*/ 0 h 10561007"/>
              <a:gd name="connsiteX2" fmla="*/ 6096001 w 9021361"/>
              <a:gd name="connsiteY2" fmla="*/ 2421618 h 10561007"/>
              <a:gd name="connsiteX3" fmla="*/ 6621730 w 9021361"/>
              <a:gd name="connsiteY3" fmla="*/ 2116844 h 10561007"/>
              <a:gd name="connsiteX4" fmla="*/ 9021054 w 9021361"/>
              <a:gd name="connsiteY4" fmla="*/ 3505880 h 10561007"/>
              <a:gd name="connsiteX5" fmla="*/ 9018309 w 9021361"/>
              <a:gd name="connsiteY5" fmla="*/ 6720784 h 10561007"/>
              <a:gd name="connsiteX6" fmla="*/ 6848915 w 9021361"/>
              <a:gd name="connsiteY6" fmla="*/ 7333130 h 10561007"/>
              <a:gd name="connsiteX7" fmla="*/ 9021361 w 9021361"/>
              <a:gd name="connsiteY7" fmla="*/ 6722283 h 10561007"/>
              <a:gd name="connsiteX8" fmla="*/ 2399631 w 9021361"/>
              <a:gd name="connsiteY8" fmla="*/ 10561007 h 10561007"/>
              <a:gd name="connsiteX9" fmla="*/ 307 w 9021361"/>
              <a:gd name="connsiteY9" fmla="*/ 9171971 h 10561007"/>
              <a:gd name="connsiteX10" fmla="*/ 2934 w 9021361"/>
              <a:gd name="connsiteY10" fmla="*/ 6096000 h 10561007"/>
              <a:gd name="connsiteX11" fmla="*/ 1 w 9021361"/>
              <a:gd name="connsiteY11" fmla="*/ 6096000 h 10561007"/>
              <a:gd name="connsiteX12" fmla="*/ 1 w 9021361"/>
              <a:gd name="connsiteY12" fmla="*/ 5955568 h 10561007"/>
              <a:gd name="connsiteX13" fmla="*/ 0 w 9021361"/>
              <a:gd name="connsiteY13" fmla="*/ 5955568 h 10561007"/>
              <a:gd name="connsiteX14" fmla="*/ 1 w 9021361"/>
              <a:gd name="connsiteY14" fmla="*/ 5955567 h 10561007"/>
              <a:gd name="connsiteX15" fmla="*/ 1 w 9021361"/>
              <a:gd name="connsiteY15" fmla="*/ 0 h 10561007"/>
              <a:gd name="connsiteX0" fmla="*/ 1 w 9021361"/>
              <a:gd name="connsiteY0" fmla="*/ 0 h 10561007"/>
              <a:gd name="connsiteX1" fmla="*/ 6096001 w 9021361"/>
              <a:gd name="connsiteY1" fmla="*/ 0 h 10561007"/>
              <a:gd name="connsiteX2" fmla="*/ 6096001 w 9021361"/>
              <a:gd name="connsiteY2" fmla="*/ 2421618 h 10561007"/>
              <a:gd name="connsiteX3" fmla="*/ 6621730 w 9021361"/>
              <a:gd name="connsiteY3" fmla="*/ 2116844 h 10561007"/>
              <a:gd name="connsiteX4" fmla="*/ 9021054 w 9021361"/>
              <a:gd name="connsiteY4" fmla="*/ 3505880 h 10561007"/>
              <a:gd name="connsiteX5" fmla="*/ 9018309 w 9021361"/>
              <a:gd name="connsiteY5" fmla="*/ 6720784 h 10561007"/>
              <a:gd name="connsiteX6" fmla="*/ 9021361 w 9021361"/>
              <a:gd name="connsiteY6" fmla="*/ 6722283 h 10561007"/>
              <a:gd name="connsiteX7" fmla="*/ 2399631 w 9021361"/>
              <a:gd name="connsiteY7" fmla="*/ 10561007 h 10561007"/>
              <a:gd name="connsiteX8" fmla="*/ 307 w 9021361"/>
              <a:gd name="connsiteY8" fmla="*/ 9171971 h 10561007"/>
              <a:gd name="connsiteX9" fmla="*/ 2934 w 9021361"/>
              <a:gd name="connsiteY9" fmla="*/ 6096000 h 10561007"/>
              <a:gd name="connsiteX10" fmla="*/ 1 w 9021361"/>
              <a:gd name="connsiteY10" fmla="*/ 6096000 h 10561007"/>
              <a:gd name="connsiteX11" fmla="*/ 1 w 9021361"/>
              <a:gd name="connsiteY11" fmla="*/ 5955568 h 10561007"/>
              <a:gd name="connsiteX12" fmla="*/ 0 w 9021361"/>
              <a:gd name="connsiteY12" fmla="*/ 5955568 h 10561007"/>
              <a:gd name="connsiteX13" fmla="*/ 1 w 9021361"/>
              <a:gd name="connsiteY13" fmla="*/ 5955567 h 10561007"/>
              <a:gd name="connsiteX14" fmla="*/ 1 w 9021361"/>
              <a:gd name="connsiteY14" fmla="*/ 0 h 10561007"/>
              <a:gd name="connsiteX0" fmla="*/ 1 w 9021361"/>
              <a:gd name="connsiteY0" fmla="*/ 0 h 10561007"/>
              <a:gd name="connsiteX1" fmla="*/ 6096001 w 9021361"/>
              <a:gd name="connsiteY1" fmla="*/ 0 h 10561007"/>
              <a:gd name="connsiteX2" fmla="*/ 6621730 w 9021361"/>
              <a:gd name="connsiteY2" fmla="*/ 2116844 h 10561007"/>
              <a:gd name="connsiteX3" fmla="*/ 9021054 w 9021361"/>
              <a:gd name="connsiteY3" fmla="*/ 3505880 h 10561007"/>
              <a:gd name="connsiteX4" fmla="*/ 9018309 w 9021361"/>
              <a:gd name="connsiteY4" fmla="*/ 6720784 h 10561007"/>
              <a:gd name="connsiteX5" fmla="*/ 9021361 w 9021361"/>
              <a:gd name="connsiteY5" fmla="*/ 6722283 h 10561007"/>
              <a:gd name="connsiteX6" fmla="*/ 2399631 w 9021361"/>
              <a:gd name="connsiteY6" fmla="*/ 10561007 h 10561007"/>
              <a:gd name="connsiteX7" fmla="*/ 307 w 9021361"/>
              <a:gd name="connsiteY7" fmla="*/ 9171971 h 10561007"/>
              <a:gd name="connsiteX8" fmla="*/ 2934 w 9021361"/>
              <a:gd name="connsiteY8" fmla="*/ 6096000 h 10561007"/>
              <a:gd name="connsiteX9" fmla="*/ 1 w 9021361"/>
              <a:gd name="connsiteY9" fmla="*/ 6096000 h 10561007"/>
              <a:gd name="connsiteX10" fmla="*/ 1 w 9021361"/>
              <a:gd name="connsiteY10" fmla="*/ 5955568 h 10561007"/>
              <a:gd name="connsiteX11" fmla="*/ 0 w 9021361"/>
              <a:gd name="connsiteY11" fmla="*/ 5955568 h 10561007"/>
              <a:gd name="connsiteX12" fmla="*/ 1 w 9021361"/>
              <a:gd name="connsiteY12" fmla="*/ 5955567 h 10561007"/>
              <a:gd name="connsiteX13" fmla="*/ 1 w 9021361"/>
              <a:gd name="connsiteY13" fmla="*/ 0 h 10561007"/>
              <a:gd name="connsiteX0" fmla="*/ 1 w 9021361"/>
              <a:gd name="connsiteY0" fmla="*/ 0 h 10561007"/>
              <a:gd name="connsiteX1" fmla="*/ 6096001 w 9021361"/>
              <a:gd name="connsiteY1" fmla="*/ 0 h 10561007"/>
              <a:gd name="connsiteX2" fmla="*/ 9021054 w 9021361"/>
              <a:gd name="connsiteY2" fmla="*/ 3505880 h 10561007"/>
              <a:gd name="connsiteX3" fmla="*/ 9018309 w 9021361"/>
              <a:gd name="connsiteY3" fmla="*/ 6720784 h 10561007"/>
              <a:gd name="connsiteX4" fmla="*/ 9021361 w 9021361"/>
              <a:gd name="connsiteY4" fmla="*/ 6722283 h 10561007"/>
              <a:gd name="connsiteX5" fmla="*/ 2399631 w 9021361"/>
              <a:gd name="connsiteY5" fmla="*/ 10561007 h 10561007"/>
              <a:gd name="connsiteX6" fmla="*/ 307 w 9021361"/>
              <a:gd name="connsiteY6" fmla="*/ 9171971 h 10561007"/>
              <a:gd name="connsiteX7" fmla="*/ 2934 w 9021361"/>
              <a:gd name="connsiteY7" fmla="*/ 6096000 h 10561007"/>
              <a:gd name="connsiteX8" fmla="*/ 1 w 9021361"/>
              <a:gd name="connsiteY8" fmla="*/ 6096000 h 10561007"/>
              <a:gd name="connsiteX9" fmla="*/ 1 w 9021361"/>
              <a:gd name="connsiteY9" fmla="*/ 5955568 h 10561007"/>
              <a:gd name="connsiteX10" fmla="*/ 0 w 9021361"/>
              <a:gd name="connsiteY10" fmla="*/ 5955568 h 10561007"/>
              <a:gd name="connsiteX11" fmla="*/ 1 w 9021361"/>
              <a:gd name="connsiteY11" fmla="*/ 5955567 h 10561007"/>
              <a:gd name="connsiteX12" fmla="*/ 1 w 9021361"/>
              <a:gd name="connsiteY12" fmla="*/ 0 h 10561007"/>
              <a:gd name="connsiteX0" fmla="*/ 1 w 9021361"/>
              <a:gd name="connsiteY0" fmla="*/ 0 h 10561007"/>
              <a:gd name="connsiteX1" fmla="*/ 9018495 w 9021361"/>
              <a:gd name="connsiteY1" fmla="*/ 0 h 10561007"/>
              <a:gd name="connsiteX2" fmla="*/ 9021054 w 9021361"/>
              <a:gd name="connsiteY2" fmla="*/ 3505880 h 10561007"/>
              <a:gd name="connsiteX3" fmla="*/ 9018309 w 9021361"/>
              <a:gd name="connsiteY3" fmla="*/ 6720784 h 10561007"/>
              <a:gd name="connsiteX4" fmla="*/ 9021361 w 9021361"/>
              <a:gd name="connsiteY4" fmla="*/ 6722283 h 10561007"/>
              <a:gd name="connsiteX5" fmla="*/ 2399631 w 9021361"/>
              <a:gd name="connsiteY5" fmla="*/ 10561007 h 10561007"/>
              <a:gd name="connsiteX6" fmla="*/ 307 w 9021361"/>
              <a:gd name="connsiteY6" fmla="*/ 9171971 h 10561007"/>
              <a:gd name="connsiteX7" fmla="*/ 2934 w 9021361"/>
              <a:gd name="connsiteY7" fmla="*/ 6096000 h 10561007"/>
              <a:gd name="connsiteX8" fmla="*/ 1 w 9021361"/>
              <a:gd name="connsiteY8" fmla="*/ 6096000 h 10561007"/>
              <a:gd name="connsiteX9" fmla="*/ 1 w 9021361"/>
              <a:gd name="connsiteY9" fmla="*/ 5955568 h 10561007"/>
              <a:gd name="connsiteX10" fmla="*/ 0 w 9021361"/>
              <a:gd name="connsiteY10" fmla="*/ 5955568 h 10561007"/>
              <a:gd name="connsiteX11" fmla="*/ 1 w 9021361"/>
              <a:gd name="connsiteY11" fmla="*/ 5955567 h 10561007"/>
              <a:gd name="connsiteX12" fmla="*/ 1 w 9021361"/>
              <a:gd name="connsiteY12" fmla="*/ 0 h 10561007"/>
              <a:gd name="connsiteX0" fmla="*/ 0 w 9021361"/>
              <a:gd name="connsiteY0" fmla="*/ 0 h 14278225"/>
              <a:gd name="connsiteX1" fmla="*/ 9018495 w 9021361"/>
              <a:gd name="connsiteY1" fmla="*/ 3717218 h 14278225"/>
              <a:gd name="connsiteX2" fmla="*/ 9021054 w 9021361"/>
              <a:gd name="connsiteY2" fmla="*/ 7223098 h 14278225"/>
              <a:gd name="connsiteX3" fmla="*/ 9018309 w 9021361"/>
              <a:gd name="connsiteY3" fmla="*/ 10438002 h 14278225"/>
              <a:gd name="connsiteX4" fmla="*/ 9021361 w 9021361"/>
              <a:gd name="connsiteY4" fmla="*/ 10439501 h 14278225"/>
              <a:gd name="connsiteX5" fmla="*/ 2399631 w 9021361"/>
              <a:gd name="connsiteY5" fmla="*/ 14278225 h 14278225"/>
              <a:gd name="connsiteX6" fmla="*/ 307 w 9021361"/>
              <a:gd name="connsiteY6" fmla="*/ 12889189 h 14278225"/>
              <a:gd name="connsiteX7" fmla="*/ 2934 w 9021361"/>
              <a:gd name="connsiteY7" fmla="*/ 9813218 h 14278225"/>
              <a:gd name="connsiteX8" fmla="*/ 1 w 9021361"/>
              <a:gd name="connsiteY8" fmla="*/ 9813218 h 14278225"/>
              <a:gd name="connsiteX9" fmla="*/ 1 w 9021361"/>
              <a:gd name="connsiteY9" fmla="*/ 9672786 h 14278225"/>
              <a:gd name="connsiteX10" fmla="*/ 0 w 9021361"/>
              <a:gd name="connsiteY10" fmla="*/ 9672786 h 14278225"/>
              <a:gd name="connsiteX11" fmla="*/ 1 w 9021361"/>
              <a:gd name="connsiteY11" fmla="*/ 9672785 h 14278225"/>
              <a:gd name="connsiteX12" fmla="*/ 0 w 9021361"/>
              <a:gd name="connsiteY12" fmla="*/ 0 h 14278225"/>
              <a:gd name="connsiteX0" fmla="*/ 0 w 9066147"/>
              <a:gd name="connsiteY0" fmla="*/ 0 h 14278225"/>
              <a:gd name="connsiteX1" fmla="*/ 9066147 w 9066147"/>
              <a:gd name="connsiteY1" fmla="*/ 238285 h 14278225"/>
              <a:gd name="connsiteX2" fmla="*/ 9021054 w 9066147"/>
              <a:gd name="connsiteY2" fmla="*/ 7223098 h 14278225"/>
              <a:gd name="connsiteX3" fmla="*/ 9018309 w 9066147"/>
              <a:gd name="connsiteY3" fmla="*/ 10438002 h 14278225"/>
              <a:gd name="connsiteX4" fmla="*/ 9021361 w 9066147"/>
              <a:gd name="connsiteY4" fmla="*/ 10439501 h 14278225"/>
              <a:gd name="connsiteX5" fmla="*/ 2399631 w 9066147"/>
              <a:gd name="connsiteY5" fmla="*/ 14278225 h 14278225"/>
              <a:gd name="connsiteX6" fmla="*/ 307 w 9066147"/>
              <a:gd name="connsiteY6" fmla="*/ 12889189 h 14278225"/>
              <a:gd name="connsiteX7" fmla="*/ 2934 w 9066147"/>
              <a:gd name="connsiteY7" fmla="*/ 9813218 h 14278225"/>
              <a:gd name="connsiteX8" fmla="*/ 1 w 9066147"/>
              <a:gd name="connsiteY8" fmla="*/ 9813218 h 14278225"/>
              <a:gd name="connsiteX9" fmla="*/ 1 w 9066147"/>
              <a:gd name="connsiteY9" fmla="*/ 9672786 h 14278225"/>
              <a:gd name="connsiteX10" fmla="*/ 0 w 9066147"/>
              <a:gd name="connsiteY10" fmla="*/ 9672786 h 14278225"/>
              <a:gd name="connsiteX11" fmla="*/ 1 w 9066147"/>
              <a:gd name="connsiteY11" fmla="*/ 9672785 h 14278225"/>
              <a:gd name="connsiteX12" fmla="*/ 0 w 9066147"/>
              <a:gd name="connsiteY12" fmla="*/ 0 h 14278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66147" h="14278225">
                <a:moveTo>
                  <a:pt x="0" y="0"/>
                </a:moveTo>
                <a:lnTo>
                  <a:pt x="9066147" y="238285"/>
                </a:lnTo>
                <a:lnTo>
                  <a:pt x="9021054" y="7223098"/>
                </a:lnTo>
                <a:lnTo>
                  <a:pt x="9018309" y="10438002"/>
                </a:lnTo>
                <a:lnTo>
                  <a:pt x="9021361" y="10439501"/>
                </a:lnTo>
                <a:lnTo>
                  <a:pt x="2399631" y="14278225"/>
                </a:lnTo>
                <a:lnTo>
                  <a:pt x="307" y="12889189"/>
                </a:lnTo>
                <a:cubicBezTo>
                  <a:pt x="1183" y="11863865"/>
                  <a:pt x="2058" y="10838542"/>
                  <a:pt x="2934" y="9813218"/>
                </a:cubicBezTo>
                <a:lnTo>
                  <a:pt x="1" y="9813218"/>
                </a:lnTo>
                <a:lnTo>
                  <a:pt x="1" y="9672786"/>
                </a:lnTo>
                <a:lnTo>
                  <a:pt x="0" y="9672786"/>
                </a:lnTo>
                <a:lnTo>
                  <a:pt x="1" y="9672785"/>
                </a:lnTo>
                <a:cubicBezTo>
                  <a:pt x="1" y="6448523"/>
                  <a:pt x="0" y="3224262"/>
                  <a:pt x="0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8EEE99A7-BD73-BB41-B025-59D6652A78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8399" y="6357600"/>
            <a:ext cx="1997772" cy="165600"/>
          </a:xfrm>
          <a:prstGeom prst="rect">
            <a:avLst/>
          </a:prstGeom>
        </p:spPr>
      </p:pic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381EEDFE-09A9-E94C-AD1C-C757ED0DA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74605-3115-D849-9452-C871C2C600BE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51656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Verzweigung 4">
            <a:extLst>
              <a:ext uri="{FF2B5EF4-FFF2-40B4-BE49-F238E27FC236}">
                <a16:creationId xmlns:a16="http://schemas.microsoft.com/office/drawing/2014/main" id="{6CC1AFBB-87BD-524C-8B88-2F8F83EAF933}"/>
              </a:ext>
            </a:extLst>
          </p:cNvPr>
          <p:cNvSpPr/>
          <p:nvPr userDrawn="1"/>
        </p:nvSpPr>
        <p:spPr>
          <a:xfrm>
            <a:off x="-12744452" y="-8946097"/>
            <a:ext cx="30746701" cy="17684805"/>
          </a:xfrm>
          <a:prstGeom prst="flowChartDecisi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D0C99031-FBF3-FD4E-B5D3-7FBEFC0884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97027" y="2041893"/>
            <a:ext cx="4076986" cy="381605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A3E5CA34-33F4-4543-B50E-D00A6ADDBA6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9243" y="-408281"/>
            <a:ext cx="4089046" cy="3827347"/>
          </a:xfrm>
          <a:prstGeom prst="rect">
            <a:avLst/>
          </a:prstGeom>
        </p:spPr>
      </p:pic>
      <p:sp>
        <p:nvSpPr>
          <p:cNvPr id="9" name="Textplatzhalter 9">
            <a:extLst>
              <a:ext uri="{FF2B5EF4-FFF2-40B4-BE49-F238E27FC236}">
                <a16:creationId xmlns:a16="http://schemas.microsoft.com/office/drawing/2014/main" id="{8D8CD6C1-D89B-8449-A755-A01229EF72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400" y="540000"/>
            <a:ext cx="10800000" cy="719138"/>
          </a:xfrm>
          <a:prstGeom prst="rect">
            <a:avLst/>
          </a:prstGeom>
        </p:spPr>
        <p:txBody>
          <a:bodyPr vert="horz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2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Zitatgeber</a:t>
            </a:r>
          </a:p>
        </p:txBody>
      </p:sp>
      <p:sp>
        <p:nvSpPr>
          <p:cNvPr id="14" name="Freihandform 13">
            <a:extLst>
              <a:ext uri="{FF2B5EF4-FFF2-40B4-BE49-F238E27FC236}">
                <a16:creationId xmlns:a16="http://schemas.microsoft.com/office/drawing/2014/main" id="{15B0A19B-FCCC-914B-98FE-FD79B007AAC6}"/>
              </a:ext>
            </a:extLst>
          </p:cNvPr>
          <p:cNvSpPr/>
          <p:nvPr userDrawn="1"/>
        </p:nvSpPr>
        <p:spPr>
          <a:xfrm>
            <a:off x="8697027" y="-575399"/>
            <a:ext cx="4084941" cy="6433351"/>
          </a:xfrm>
          <a:custGeom>
            <a:avLst/>
            <a:gdLst>
              <a:gd name="connsiteX0" fmla="*/ 1 w 9021361"/>
              <a:gd name="connsiteY0" fmla="*/ 0 h 10561007"/>
              <a:gd name="connsiteX1" fmla="*/ 6096001 w 9021361"/>
              <a:gd name="connsiteY1" fmla="*/ 0 h 10561007"/>
              <a:gd name="connsiteX2" fmla="*/ 6096001 w 9021361"/>
              <a:gd name="connsiteY2" fmla="*/ 2421618 h 10561007"/>
              <a:gd name="connsiteX3" fmla="*/ 6621730 w 9021361"/>
              <a:gd name="connsiteY3" fmla="*/ 2116844 h 10561007"/>
              <a:gd name="connsiteX4" fmla="*/ 9021054 w 9021361"/>
              <a:gd name="connsiteY4" fmla="*/ 3505880 h 10561007"/>
              <a:gd name="connsiteX5" fmla="*/ 9018309 w 9021361"/>
              <a:gd name="connsiteY5" fmla="*/ 6720784 h 10561007"/>
              <a:gd name="connsiteX6" fmla="*/ 1655035 w 9021361"/>
              <a:gd name="connsiteY6" fmla="*/ 6096000 h 10561007"/>
              <a:gd name="connsiteX7" fmla="*/ 1640421 w 9021361"/>
              <a:gd name="connsiteY7" fmla="*/ 6096000 h 10561007"/>
              <a:gd name="connsiteX8" fmla="*/ 9021361 w 9021361"/>
              <a:gd name="connsiteY8" fmla="*/ 6722283 h 10561007"/>
              <a:gd name="connsiteX9" fmla="*/ 2399631 w 9021361"/>
              <a:gd name="connsiteY9" fmla="*/ 10561007 h 10561007"/>
              <a:gd name="connsiteX10" fmla="*/ 307 w 9021361"/>
              <a:gd name="connsiteY10" fmla="*/ 9171971 h 10561007"/>
              <a:gd name="connsiteX11" fmla="*/ 2934 w 9021361"/>
              <a:gd name="connsiteY11" fmla="*/ 6096000 h 10561007"/>
              <a:gd name="connsiteX12" fmla="*/ 1 w 9021361"/>
              <a:gd name="connsiteY12" fmla="*/ 6096000 h 10561007"/>
              <a:gd name="connsiteX13" fmla="*/ 1 w 9021361"/>
              <a:gd name="connsiteY13" fmla="*/ 5955568 h 10561007"/>
              <a:gd name="connsiteX14" fmla="*/ 0 w 9021361"/>
              <a:gd name="connsiteY14" fmla="*/ 5955568 h 10561007"/>
              <a:gd name="connsiteX15" fmla="*/ 1 w 9021361"/>
              <a:gd name="connsiteY15" fmla="*/ 5955567 h 10561007"/>
              <a:gd name="connsiteX0" fmla="*/ 1 w 9021361"/>
              <a:gd name="connsiteY0" fmla="*/ 0 h 10561007"/>
              <a:gd name="connsiteX1" fmla="*/ 6096001 w 9021361"/>
              <a:gd name="connsiteY1" fmla="*/ 0 h 10561007"/>
              <a:gd name="connsiteX2" fmla="*/ 6096001 w 9021361"/>
              <a:gd name="connsiteY2" fmla="*/ 2421618 h 10561007"/>
              <a:gd name="connsiteX3" fmla="*/ 6621730 w 9021361"/>
              <a:gd name="connsiteY3" fmla="*/ 2116844 h 10561007"/>
              <a:gd name="connsiteX4" fmla="*/ 9021054 w 9021361"/>
              <a:gd name="connsiteY4" fmla="*/ 3505880 h 10561007"/>
              <a:gd name="connsiteX5" fmla="*/ 9018309 w 9021361"/>
              <a:gd name="connsiteY5" fmla="*/ 6720784 h 10561007"/>
              <a:gd name="connsiteX6" fmla="*/ 1655035 w 9021361"/>
              <a:gd name="connsiteY6" fmla="*/ 6096000 h 10561007"/>
              <a:gd name="connsiteX7" fmla="*/ 6848915 w 9021361"/>
              <a:gd name="connsiteY7" fmla="*/ 7333130 h 10561007"/>
              <a:gd name="connsiteX8" fmla="*/ 9021361 w 9021361"/>
              <a:gd name="connsiteY8" fmla="*/ 6722283 h 10561007"/>
              <a:gd name="connsiteX9" fmla="*/ 2399631 w 9021361"/>
              <a:gd name="connsiteY9" fmla="*/ 10561007 h 10561007"/>
              <a:gd name="connsiteX10" fmla="*/ 307 w 9021361"/>
              <a:gd name="connsiteY10" fmla="*/ 9171971 h 10561007"/>
              <a:gd name="connsiteX11" fmla="*/ 2934 w 9021361"/>
              <a:gd name="connsiteY11" fmla="*/ 6096000 h 10561007"/>
              <a:gd name="connsiteX12" fmla="*/ 1 w 9021361"/>
              <a:gd name="connsiteY12" fmla="*/ 6096000 h 10561007"/>
              <a:gd name="connsiteX13" fmla="*/ 1 w 9021361"/>
              <a:gd name="connsiteY13" fmla="*/ 5955568 h 10561007"/>
              <a:gd name="connsiteX14" fmla="*/ 0 w 9021361"/>
              <a:gd name="connsiteY14" fmla="*/ 5955568 h 10561007"/>
              <a:gd name="connsiteX15" fmla="*/ 1 w 9021361"/>
              <a:gd name="connsiteY15" fmla="*/ 5955567 h 10561007"/>
              <a:gd name="connsiteX16" fmla="*/ 1 w 9021361"/>
              <a:gd name="connsiteY16" fmla="*/ 0 h 10561007"/>
              <a:gd name="connsiteX0" fmla="*/ 1 w 9021361"/>
              <a:gd name="connsiteY0" fmla="*/ 0 h 10561007"/>
              <a:gd name="connsiteX1" fmla="*/ 6096001 w 9021361"/>
              <a:gd name="connsiteY1" fmla="*/ 0 h 10561007"/>
              <a:gd name="connsiteX2" fmla="*/ 6096001 w 9021361"/>
              <a:gd name="connsiteY2" fmla="*/ 2421618 h 10561007"/>
              <a:gd name="connsiteX3" fmla="*/ 6621730 w 9021361"/>
              <a:gd name="connsiteY3" fmla="*/ 2116844 h 10561007"/>
              <a:gd name="connsiteX4" fmla="*/ 9021054 w 9021361"/>
              <a:gd name="connsiteY4" fmla="*/ 3505880 h 10561007"/>
              <a:gd name="connsiteX5" fmla="*/ 9018309 w 9021361"/>
              <a:gd name="connsiteY5" fmla="*/ 6720784 h 10561007"/>
              <a:gd name="connsiteX6" fmla="*/ 6848915 w 9021361"/>
              <a:gd name="connsiteY6" fmla="*/ 7333130 h 10561007"/>
              <a:gd name="connsiteX7" fmla="*/ 9021361 w 9021361"/>
              <a:gd name="connsiteY7" fmla="*/ 6722283 h 10561007"/>
              <a:gd name="connsiteX8" fmla="*/ 2399631 w 9021361"/>
              <a:gd name="connsiteY8" fmla="*/ 10561007 h 10561007"/>
              <a:gd name="connsiteX9" fmla="*/ 307 w 9021361"/>
              <a:gd name="connsiteY9" fmla="*/ 9171971 h 10561007"/>
              <a:gd name="connsiteX10" fmla="*/ 2934 w 9021361"/>
              <a:gd name="connsiteY10" fmla="*/ 6096000 h 10561007"/>
              <a:gd name="connsiteX11" fmla="*/ 1 w 9021361"/>
              <a:gd name="connsiteY11" fmla="*/ 6096000 h 10561007"/>
              <a:gd name="connsiteX12" fmla="*/ 1 w 9021361"/>
              <a:gd name="connsiteY12" fmla="*/ 5955568 h 10561007"/>
              <a:gd name="connsiteX13" fmla="*/ 0 w 9021361"/>
              <a:gd name="connsiteY13" fmla="*/ 5955568 h 10561007"/>
              <a:gd name="connsiteX14" fmla="*/ 1 w 9021361"/>
              <a:gd name="connsiteY14" fmla="*/ 5955567 h 10561007"/>
              <a:gd name="connsiteX15" fmla="*/ 1 w 9021361"/>
              <a:gd name="connsiteY15" fmla="*/ 0 h 10561007"/>
              <a:gd name="connsiteX0" fmla="*/ 1 w 9021361"/>
              <a:gd name="connsiteY0" fmla="*/ 0 h 10561007"/>
              <a:gd name="connsiteX1" fmla="*/ 6096001 w 9021361"/>
              <a:gd name="connsiteY1" fmla="*/ 0 h 10561007"/>
              <a:gd name="connsiteX2" fmla="*/ 6096001 w 9021361"/>
              <a:gd name="connsiteY2" fmla="*/ 2421618 h 10561007"/>
              <a:gd name="connsiteX3" fmla="*/ 6621730 w 9021361"/>
              <a:gd name="connsiteY3" fmla="*/ 2116844 h 10561007"/>
              <a:gd name="connsiteX4" fmla="*/ 9021054 w 9021361"/>
              <a:gd name="connsiteY4" fmla="*/ 3505880 h 10561007"/>
              <a:gd name="connsiteX5" fmla="*/ 9018309 w 9021361"/>
              <a:gd name="connsiteY5" fmla="*/ 6720784 h 10561007"/>
              <a:gd name="connsiteX6" fmla="*/ 9021361 w 9021361"/>
              <a:gd name="connsiteY6" fmla="*/ 6722283 h 10561007"/>
              <a:gd name="connsiteX7" fmla="*/ 2399631 w 9021361"/>
              <a:gd name="connsiteY7" fmla="*/ 10561007 h 10561007"/>
              <a:gd name="connsiteX8" fmla="*/ 307 w 9021361"/>
              <a:gd name="connsiteY8" fmla="*/ 9171971 h 10561007"/>
              <a:gd name="connsiteX9" fmla="*/ 2934 w 9021361"/>
              <a:gd name="connsiteY9" fmla="*/ 6096000 h 10561007"/>
              <a:gd name="connsiteX10" fmla="*/ 1 w 9021361"/>
              <a:gd name="connsiteY10" fmla="*/ 6096000 h 10561007"/>
              <a:gd name="connsiteX11" fmla="*/ 1 w 9021361"/>
              <a:gd name="connsiteY11" fmla="*/ 5955568 h 10561007"/>
              <a:gd name="connsiteX12" fmla="*/ 0 w 9021361"/>
              <a:gd name="connsiteY12" fmla="*/ 5955568 h 10561007"/>
              <a:gd name="connsiteX13" fmla="*/ 1 w 9021361"/>
              <a:gd name="connsiteY13" fmla="*/ 5955567 h 10561007"/>
              <a:gd name="connsiteX14" fmla="*/ 1 w 9021361"/>
              <a:gd name="connsiteY14" fmla="*/ 0 h 10561007"/>
              <a:gd name="connsiteX0" fmla="*/ 1 w 9021361"/>
              <a:gd name="connsiteY0" fmla="*/ 0 h 10561007"/>
              <a:gd name="connsiteX1" fmla="*/ 6096001 w 9021361"/>
              <a:gd name="connsiteY1" fmla="*/ 0 h 10561007"/>
              <a:gd name="connsiteX2" fmla="*/ 6621730 w 9021361"/>
              <a:gd name="connsiteY2" fmla="*/ 2116844 h 10561007"/>
              <a:gd name="connsiteX3" fmla="*/ 9021054 w 9021361"/>
              <a:gd name="connsiteY3" fmla="*/ 3505880 h 10561007"/>
              <a:gd name="connsiteX4" fmla="*/ 9018309 w 9021361"/>
              <a:gd name="connsiteY4" fmla="*/ 6720784 h 10561007"/>
              <a:gd name="connsiteX5" fmla="*/ 9021361 w 9021361"/>
              <a:gd name="connsiteY5" fmla="*/ 6722283 h 10561007"/>
              <a:gd name="connsiteX6" fmla="*/ 2399631 w 9021361"/>
              <a:gd name="connsiteY6" fmla="*/ 10561007 h 10561007"/>
              <a:gd name="connsiteX7" fmla="*/ 307 w 9021361"/>
              <a:gd name="connsiteY7" fmla="*/ 9171971 h 10561007"/>
              <a:gd name="connsiteX8" fmla="*/ 2934 w 9021361"/>
              <a:gd name="connsiteY8" fmla="*/ 6096000 h 10561007"/>
              <a:gd name="connsiteX9" fmla="*/ 1 w 9021361"/>
              <a:gd name="connsiteY9" fmla="*/ 6096000 h 10561007"/>
              <a:gd name="connsiteX10" fmla="*/ 1 w 9021361"/>
              <a:gd name="connsiteY10" fmla="*/ 5955568 h 10561007"/>
              <a:gd name="connsiteX11" fmla="*/ 0 w 9021361"/>
              <a:gd name="connsiteY11" fmla="*/ 5955568 h 10561007"/>
              <a:gd name="connsiteX12" fmla="*/ 1 w 9021361"/>
              <a:gd name="connsiteY12" fmla="*/ 5955567 h 10561007"/>
              <a:gd name="connsiteX13" fmla="*/ 1 w 9021361"/>
              <a:gd name="connsiteY13" fmla="*/ 0 h 10561007"/>
              <a:gd name="connsiteX0" fmla="*/ 1 w 9021361"/>
              <a:gd name="connsiteY0" fmla="*/ 0 h 10561007"/>
              <a:gd name="connsiteX1" fmla="*/ 6096001 w 9021361"/>
              <a:gd name="connsiteY1" fmla="*/ 0 h 10561007"/>
              <a:gd name="connsiteX2" fmla="*/ 9021054 w 9021361"/>
              <a:gd name="connsiteY2" fmla="*/ 3505880 h 10561007"/>
              <a:gd name="connsiteX3" fmla="*/ 9018309 w 9021361"/>
              <a:gd name="connsiteY3" fmla="*/ 6720784 h 10561007"/>
              <a:gd name="connsiteX4" fmla="*/ 9021361 w 9021361"/>
              <a:gd name="connsiteY4" fmla="*/ 6722283 h 10561007"/>
              <a:gd name="connsiteX5" fmla="*/ 2399631 w 9021361"/>
              <a:gd name="connsiteY5" fmla="*/ 10561007 h 10561007"/>
              <a:gd name="connsiteX6" fmla="*/ 307 w 9021361"/>
              <a:gd name="connsiteY6" fmla="*/ 9171971 h 10561007"/>
              <a:gd name="connsiteX7" fmla="*/ 2934 w 9021361"/>
              <a:gd name="connsiteY7" fmla="*/ 6096000 h 10561007"/>
              <a:gd name="connsiteX8" fmla="*/ 1 w 9021361"/>
              <a:gd name="connsiteY8" fmla="*/ 6096000 h 10561007"/>
              <a:gd name="connsiteX9" fmla="*/ 1 w 9021361"/>
              <a:gd name="connsiteY9" fmla="*/ 5955568 h 10561007"/>
              <a:gd name="connsiteX10" fmla="*/ 0 w 9021361"/>
              <a:gd name="connsiteY10" fmla="*/ 5955568 h 10561007"/>
              <a:gd name="connsiteX11" fmla="*/ 1 w 9021361"/>
              <a:gd name="connsiteY11" fmla="*/ 5955567 h 10561007"/>
              <a:gd name="connsiteX12" fmla="*/ 1 w 9021361"/>
              <a:gd name="connsiteY12" fmla="*/ 0 h 10561007"/>
              <a:gd name="connsiteX0" fmla="*/ 1 w 9021361"/>
              <a:gd name="connsiteY0" fmla="*/ 0 h 10561007"/>
              <a:gd name="connsiteX1" fmla="*/ 9018495 w 9021361"/>
              <a:gd name="connsiteY1" fmla="*/ 0 h 10561007"/>
              <a:gd name="connsiteX2" fmla="*/ 9021054 w 9021361"/>
              <a:gd name="connsiteY2" fmla="*/ 3505880 h 10561007"/>
              <a:gd name="connsiteX3" fmla="*/ 9018309 w 9021361"/>
              <a:gd name="connsiteY3" fmla="*/ 6720784 h 10561007"/>
              <a:gd name="connsiteX4" fmla="*/ 9021361 w 9021361"/>
              <a:gd name="connsiteY4" fmla="*/ 6722283 h 10561007"/>
              <a:gd name="connsiteX5" fmla="*/ 2399631 w 9021361"/>
              <a:gd name="connsiteY5" fmla="*/ 10561007 h 10561007"/>
              <a:gd name="connsiteX6" fmla="*/ 307 w 9021361"/>
              <a:gd name="connsiteY6" fmla="*/ 9171971 h 10561007"/>
              <a:gd name="connsiteX7" fmla="*/ 2934 w 9021361"/>
              <a:gd name="connsiteY7" fmla="*/ 6096000 h 10561007"/>
              <a:gd name="connsiteX8" fmla="*/ 1 w 9021361"/>
              <a:gd name="connsiteY8" fmla="*/ 6096000 h 10561007"/>
              <a:gd name="connsiteX9" fmla="*/ 1 w 9021361"/>
              <a:gd name="connsiteY9" fmla="*/ 5955568 h 10561007"/>
              <a:gd name="connsiteX10" fmla="*/ 0 w 9021361"/>
              <a:gd name="connsiteY10" fmla="*/ 5955568 h 10561007"/>
              <a:gd name="connsiteX11" fmla="*/ 1 w 9021361"/>
              <a:gd name="connsiteY11" fmla="*/ 5955567 h 10561007"/>
              <a:gd name="connsiteX12" fmla="*/ 1 w 9021361"/>
              <a:gd name="connsiteY12" fmla="*/ 0 h 10561007"/>
              <a:gd name="connsiteX0" fmla="*/ 0 w 9021361"/>
              <a:gd name="connsiteY0" fmla="*/ 0 h 14278225"/>
              <a:gd name="connsiteX1" fmla="*/ 9018495 w 9021361"/>
              <a:gd name="connsiteY1" fmla="*/ 3717218 h 14278225"/>
              <a:gd name="connsiteX2" fmla="*/ 9021054 w 9021361"/>
              <a:gd name="connsiteY2" fmla="*/ 7223098 h 14278225"/>
              <a:gd name="connsiteX3" fmla="*/ 9018309 w 9021361"/>
              <a:gd name="connsiteY3" fmla="*/ 10438002 h 14278225"/>
              <a:gd name="connsiteX4" fmla="*/ 9021361 w 9021361"/>
              <a:gd name="connsiteY4" fmla="*/ 10439501 h 14278225"/>
              <a:gd name="connsiteX5" fmla="*/ 2399631 w 9021361"/>
              <a:gd name="connsiteY5" fmla="*/ 14278225 h 14278225"/>
              <a:gd name="connsiteX6" fmla="*/ 307 w 9021361"/>
              <a:gd name="connsiteY6" fmla="*/ 12889189 h 14278225"/>
              <a:gd name="connsiteX7" fmla="*/ 2934 w 9021361"/>
              <a:gd name="connsiteY7" fmla="*/ 9813218 h 14278225"/>
              <a:gd name="connsiteX8" fmla="*/ 1 w 9021361"/>
              <a:gd name="connsiteY8" fmla="*/ 9813218 h 14278225"/>
              <a:gd name="connsiteX9" fmla="*/ 1 w 9021361"/>
              <a:gd name="connsiteY9" fmla="*/ 9672786 h 14278225"/>
              <a:gd name="connsiteX10" fmla="*/ 0 w 9021361"/>
              <a:gd name="connsiteY10" fmla="*/ 9672786 h 14278225"/>
              <a:gd name="connsiteX11" fmla="*/ 1 w 9021361"/>
              <a:gd name="connsiteY11" fmla="*/ 9672785 h 14278225"/>
              <a:gd name="connsiteX12" fmla="*/ 0 w 9021361"/>
              <a:gd name="connsiteY12" fmla="*/ 0 h 14278225"/>
              <a:gd name="connsiteX0" fmla="*/ 0 w 9066147"/>
              <a:gd name="connsiteY0" fmla="*/ 0 h 14278225"/>
              <a:gd name="connsiteX1" fmla="*/ 9066147 w 9066147"/>
              <a:gd name="connsiteY1" fmla="*/ 238285 h 14278225"/>
              <a:gd name="connsiteX2" fmla="*/ 9021054 w 9066147"/>
              <a:gd name="connsiteY2" fmla="*/ 7223098 h 14278225"/>
              <a:gd name="connsiteX3" fmla="*/ 9018309 w 9066147"/>
              <a:gd name="connsiteY3" fmla="*/ 10438002 h 14278225"/>
              <a:gd name="connsiteX4" fmla="*/ 9021361 w 9066147"/>
              <a:gd name="connsiteY4" fmla="*/ 10439501 h 14278225"/>
              <a:gd name="connsiteX5" fmla="*/ 2399631 w 9066147"/>
              <a:gd name="connsiteY5" fmla="*/ 14278225 h 14278225"/>
              <a:gd name="connsiteX6" fmla="*/ 307 w 9066147"/>
              <a:gd name="connsiteY6" fmla="*/ 12889189 h 14278225"/>
              <a:gd name="connsiteX7" fmla="*/ 2934 w 9066147"/>
              <a:gd name="connsiteY7" fmla="*/ 9813218 h 14278225"/>
              <a:gd name="connsiteX8" fmla="*/ 1 w 9066147"/>
              <a:gd name="connsiteY8" fmla="*/ 9813218 h 14278225"/>
              <a:gd name="connsiteX9" fmla="*/ 1 w 9066147"/>
              <a:gd name="connsiteY9" fmla="*/ 9672786 h 14278225"/>
              <a:gd name="connsiteX10" fmla="*/ 0 w 9066147"/>
              <a:gd name="connsiteY10" fmla="*/ 9672786 h 14278225"/>
              <a:gd name="connsiteX11" fmla="*/ 1 w 9066147"/>
              <a:gd name="connsiteY11" fmla="*/ 9672785 h 14278225"/>
              <a:gd name="connsiteX12" fmla="*/ 0 w 9066147"/>
              <a:gd name="connsiteY12" fmla="*/ 0 h 14278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66147" h="14278225">
                <a:moveTo>
                  <a:pt x="0" y="0"/>
                </a:moveTo>
                <a:lnTo>
                  <a:pt x="9066147" y="238285"/>
                </a:lnTo>
                <a:lnTo>
                  <a:pt x="9021054" y="7223098"/>
                </a:lnTo>
                <a:lnTo>
                  <a:pt x="9018309" y="10438002"/>
                </a:lnTo>
                <a:lnTo>
                  <a:pt x="9021361" y="10439501"/>
                </a:lnTo>
                <a:lnTo>
                  <a:pt x="2399631" y="14278225"/>
                </a:lnTo>
                <a:lnTo>
                  <a:pt x="307" y="12889189"/>
                </a:lnTo>
                <a:cubicBezTo>
                  <a:pt x="1183" y="11863865"/>
                  <a:pt x="2058" y="10838542"/>
                  <a:pt x="2934" y="9813218"/>
                </a:cubicBezTo>
                <a:lnTo>
                  <a:pt x="1" y="9813218"/>
                </a:lnTo>
                <a:lnTo>
                  <a:pt x="1" y="9672786"/>
                </a:lnTo>
                <a:lnTo>
                  <a:pt x="0" y="9672786"/>
                </a:lnTo>
                <a:lnTo>
                  <a:pt x="1" y="9672785"/>
                </a:lnTo>
                <a:cubicBezTo>
                  <a:pt x="1" y="6448523"/>
                  <a:pt x="0" y="3224262"/>
                  <a:pt x="0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EF104AE-F2D6-1E45-AF9C-7249959E7D6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98400" y="6356350"/>
            <a:ext cx="1917700" cy="165100"/>
          </a:xfrm>
          <a:prstGeom prst="rect">
            <a:avLst/>
          </a:prstGeom>
        </p:spPr>
      </p:pic>
      <p:sp>
        <p:nvSpPr>
          <p:cNvPr id="7" name="Bildplatzhalter 6">
            <a:extLst>
              <a:ext uri="{FF2B5EF4-FFF2-40B4-BE49-F238E27FC236}">
                <a16:creationId xmlns:a16="http://schemas.microsoft.com/office/drawing/2014/main" id="{0A1FE054-375D-7344-9D99-26F3E14ED29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230188"/>
            <a:ext cx="6096000" cy="6627812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9457C35-D405-944B-9924-ABD7AFE70FB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8400" y="1800000"/>
            <a:ext cx="10800000" cy="43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3500" baseline="0">
                <a:latin typeface="Verdana" panose="020B0604030504040204" pitchFamily="34" charset="0"/>
              </a:defRPr>
            </a:lvl1pPr>
            <a:lvl2pPr>
              <a:defRPr baseline="0">
                <a:latin typeface="Proxima Nova Extrabold" panose="02000506030000020004" pitchFamily="2" charset="0"/>
              </a:defRPr>
            </a:lvl2pPr>
            <a:lvl3pPr>
              <a:defRPr baseline="0">
                <a:latin typeface="Proxima Nova Extrabold" panose="02000506030000020004" pitchFamily="2" charset="0"/>
              </a:defRPr>
            </a:lvl3pPr>
            <a:lvl4pPr>
              <a:defRPr baseline="0">
                <a:latin typeface="Proxima Nova Extrabold" panose="02000506030000020004" pitchFamily="2" charset="0"/>
              </a:defRPr>
            </a:lvl4pPr>
            <a:lvl5pPr>
              <a:defRPr baseline="0">
                <a:latin typeface="Proxima Nova Extrabold" panose="02000506030000020004" pitchFamily="2" charset="0"/>
              </a:defRPr>
            </a:lvl5pPr>
          </a:lstStyle>
          <a:p>
            <a:pPr lvl="0"/>
            <a:r>
              <a:rPr lang="de-DE"/>
              <a:t>»Zitat«</a:t>
            </a:r>
          </a:p>
        </p:txBody>
      </p:sp>
      <p:sp>
        <p:nvSpPr>
          <p:cNvPr id="20" name="Foliennummernplatzhalter 5">
            <a:extLst>
              <a:ext uri="{FF2B5EF4-FFF2-40B4-BE49-F238E27FC236}">
                <a16:creationId xmlns:a16="http://schemas.microsoft.com/office/drawing/2014/main" id="{7A697B87-0980-F24B-B629-01E44BE867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78400" y="6356351"/>
            <a:ext cx="720000" cy="1651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 b="0" i="0" baseline="0">
                <a:solidFill>
                  <a:schemeClr val="tx1"/>
                </a:solidFill>
                <a:latin typeface="Verdana" panose="020B0604030504040204" pitchFamily="34" charset="0"/>
              </a:defRPr>
            </a:lvl1pPr>
          </a:lstStyle>
          <a:p>
            <a:fld id="{2E074605-3115-D849-9452-C871C2C600BE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07328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Case Study Indivd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490BFE3-F1B2-D247-98DA-A46039507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7BB21-3A65-7747-9930-7AFCAE3A98FC}" type="datetime1">
              <a:rPr lang="de-DE" smtClean="0"/>
              <a:t>20.11.2022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F6ADE5E-55C5-E34D-AE70-2C4785D64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74605-3115-D849-9452-C871C2C600BE}" type="slidenum">
              <a:rPr lang="de-DE" smtClean="0"/>
              <a:t>‹Nr.›</a:t>
            </a:fld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51A5078-765C-6D4E-9A08-56FEBA7588B1}"/>
              </a:ext>
            </a:extLst>
          </p:cNvPr>
          <p:cNvGrpSpPr/>
          <p:nvPr userDrawn="1"/>
        </p:nvGrpSpPr>
        <p:grpSpPr>
          <a:xfrm>
            <a:off x="5020951" y="-1371600"/>
            <a:ext cx="8142508" cy="8571600"/>
            <a:chOff x="5020951" y="-1371600"/>
            <a:chExt cx="8142508" cy="8571600"/>
          </a:xfrm>
        </p:grpSpPr>
        <p:sp>
          <p:nvSpPr>
            <p:cNvPr id="11" name="Freihandform 10">
              <a:extLst>
                <a:ext uri="{FF2B5EF4-FFF2-40B4-BE49-F238E27FC236}">
                  <a16:creationId xmlns:a16="http://schemas.microsoft.com/office/drawing/2014/main" id="{51C79DAA-4345-E747-8A49-EC0C46A2725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020951" y="-1371600"/>
              <a:ext cx="5576811" cy="5220000"/>
            </a:xfrm>
            <a:custGeom>
              <a:avLst/>
              <a:gdLst>
                <a:gd name="connsiteX0" fmla="*/ 3052 w 9021361"/>
                <a:gd name="connsiteY0" fmla="*/ 3840223 h 8444163"/>
                <a:gd name="connsiteX1" fmla="*/ 9021361 w 9021361"/>
                <a:gd name="connsiteY1" fmla="*/ 4605439 h 8444163"/>
                <a:gd name="connsiteX2" fmla="*/ 2399631 w 9021361"/>
                <a:gd name="connsiteY2" fmla="*/ 8444163 h 8444163"/>
                <a:gd name="connsiteX3" fmla="*/ 307 w 9021361"/>
                <a:gd name="connsiteY3" fmla="*/ 7055127 h 8444163"/>
                <a:gd name="connsiteX4" fmla="*/ 6621730 w 9021361"/>
                <a:gd name="connsiteY4" fmla="*/ 0 h 8444163"/>
                <a:gd name="connsiteX5" fmla="*/ 9021054 w 9021361"/>
                <a:gd name="connsiteY5" fmla="*/ 1389036 h 8444163"/>
                <a:gd name="connsiteX6" fmla="*/ 9018309 w 9021361"/>
                <a:gd name="connsiteY6" fmla="*/ 4603940 h 8444163"/>
                <a:gd name="connsiteX7" fmla="*/ 0 w 9021361"/>
                <a:gd name="connsiteY7" fmla="*/ 3838724 h 844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1361" h="8444163">
                  <a:moveTo>
                    <a:pt x="3052" y="3840223"/>
                  </a:moveTo>
                  <a:lnTo>
                    <a:pt x="9021361" y="4605439"/>
                  </a:lnTo>
                  <a:lnTo>
                    <a:pt x="2399631" y="8444163"/>
                  </a:lnTo>
                  <a:lnTo>
                    <a:pt x="307" y="7055127"/>
                  </a:lnTo>
                  <a:close/>
                  <a:moveTo>
                    <a:pt x="6621730" y="0"/>
                  </a:moveTo>
                  <a:lnTo>
                    <a:pt x="9021054" y="1389036"/>
                  </a:lnTo>
                  <a:lnTo>
                    <a:pt x="9018309" y="4603940"/>
                  </a:lnTo>
                  <a:lnTo>
                    <a:pt x="0" y="3838724"/>
                  </a:lnTo>
                  <a:close/>
                </a:path>
              </a:pathLst>
            </a:custGeom>
            <a:blipFill dpi="0" rotWithShape="1">
              <a:blip r:embed="rId2"/>
              <a:srcRect/>
              <a:stretch>
                <a:fillRect l="-3000" r="-23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/>
            </a:p>
          </p:txBody>
        </p:sp>
        <p:sp>
          <p:nvSpPr>
            <p:cNvPr id="12" name="Freihandform 11">
              <a:extLst>
                <a:ext uri="{FF2B5EF4-FFF2-40B4-BE49-F238E27FC236}">
                  <a16:creationId xmlns:a16="http://schemas.microsoft.com/office/drawing/2014/main" id="{040C6D58-4558-0447-91DC-C00E7F80F56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586648" y="1980000"/>
              <a:ext cx="5576811" cy="5220000"/>
            </a:xfrm>
            <a:custGeom>
              <a:avLst/>
              <a:gdLst>
                <a:gd name="connsiteX0" fmla="*/ 3052 w 9021361"/>
                <a:gd name="connsiteY0" fmla="*/ 3840223 h 8444163"/>
                <a:gd name="connsiteX1" fmla="*/ 9021361 w 9021361"/>
                <a:gd name="connsiteY1" fmla="*/ 4605439 h 8444163"/>
                <a:gd name="connsiteX2" fmla="*/ 2399631 w 9021361"/>
                <a:gd name="connsiteY2" fmla="*/ 8444163 h 8444163"/>
                <a:gd name="connsiteX3" fmla="*/ 307 w 9021361"/>
                <a:gd name="connsiteY3" fmla="*/ 7055127 h 8444163"/>
                <a:gd name="connsiteX4" fmla="*/ 6621730 w 9021361"/>
                <a:gd name="connsiteY4" fmla="*/ 0 h 8444163"/>
                <a:gd name="connsiteX5" fmla="*/ 9021054 w 9021361"/>
                <a:gd name="connsiteY5" fmla="*/ 1389036 h 8444163"/>
                <a:gd name="connsiteX6" fmla="*/ 9018309 w 9021361"/>
                <a:gd name="connsiteY6" fmla="*/ 4603940 h 8444163"/>
                <a:gd name="connsiteX7" fmla="*/ 0 w 9021361"/>
                <a:gd name="connsiteY7" fmla="*/ 3838724 h 844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1361" h="8444163">
                  <a:moveTo>
                    <a:pt x="3052" y="3840223"/>
                  </a:moveTo>
                  <a:lnTo>
                    <a:pt x="9021361" y="4605439"/>
                  </a:lnTo>
                  <a:lnTo>
                    <a:pt x="2399631" y="8444163"/>
                  </a:lnTo>
                  <a:lnTo>
                    <a:pt x="307" y="7055127"/>
                  </a:lnTo>
                  <a:close/>
                  <a:moveTo>
                    <a:pt x="6621730" y="0"/>
                  </a:moveTo>
                  <a:lnTo>
                    <a:pt x="9021054" y="1389036"/>
                  </a:lnTo>
                  <a:lnTo>
                    <a:pt x="9018309" y="4603940"/>
                  </a:lnTo>
                  <a:lnTo>
                    <a:pt x="0" y="3838724"/>
                  </a:lnTo>
                  <a:close/>
                </a:path>
              </a:pathLst>
            </a:custGeom>
            <a:solidFill>
              <a:srgbClr val="F2DA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5" name="Group 2.png" descr="Group 2.png">
            <a:extLst>
              <a:ext uri="{FF2B5EF4-FFF2-40B4-BE49-F238E27FC236}">
                <a16:creationId xmlns:a16="http://schemas.microsoft.com/office/drawing/2014/main" id="{CD2747F5-29F6-7443-8E53-DC105FE9A0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09744" y="1084556"/>
            <a:ext cx="7062220" cy="4145523"/>
          </a:xfrm>
          <a:prstGeom prst="rect">
            <a:avLst/>
          </a:prstGeom>
          <a:ln w="3175">
            <a:miter lim="400000"/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8B10606-B910-EF41-BE80-E4172D5D1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9" name="Inhaltsplatzhalter 3">
            <a:extLst>
              <a:ext uri="{FF2B5EF4-FFF2-40B4-BE49-F238E27FC236}">
                <a16:creationId xmlns:a16="http://schemas.microsoft.com/office/drawing/2014/main" id="{27937703-3201-9D49-BC3F-37518A8150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8399" y="1980000"/>
            <a:ext cx="5400000" cy="396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707109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Generic Case Study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50468F41-A55A-384C-B85E-7BF7099E56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86648" y="1980000"/>
            <a:ext cx="5576924" cy="522000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F40E54E-1230-184B-BFCB-B30599A143A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8049" y="-1353127"/>
            <a:ext cx="5576924" cy="522000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AABFE86-FA60-824F-93A3-F4375C07E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670B879-8E75-1D4E-8EB8-EAD3CE687DE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733544" y="1220681"/>
            <a:ext cx="7256018" cy="3866896"/>
          </a:xfrm>
          <a:prstGeom prst="rect">
            <a:avLst/>
          </a:prstGeom>
        </p:spPr>
      </p:pic>
      <p:sp>
        <p:nvSpPr>
          <p:cNvPr id="16" name="Bildplatzhalter 6">
            <a:extLst>
              <a:ext uri="{FF2B5EF4-FFF2-40B4-BE49-F238E27FC236}">
                <a16:creationId xmlns:a16="http://schemas.microsoft.com/office/drawing/2014/main" id="{42E8311A-CFEF-F04C-8D45-EC16FF8871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79472" y="1404303"/>
            <a:ext cx="5364162" cy="3013868"/>
          </a:xfrm>
          <a:solidFill>
            <a:schemeClr val="accent4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325505C9-2B06-F148-93B1-ED6F16E2BF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8399" y="1980000"/>
            <a:ext cx="5400000" cy="396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74F43C8-2732-ED44-8E70-7958E043BAB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074605-3115-D849-9452-C871C2C600BE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04454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Generic Case Study 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490BFE3-F1B2-D247-98DA-A46039507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7BB21-3A65-7747-9930-7AFCAE3A98FC}" type="datetime1">
              <a:rPr lang="de-DE" smtClean="0"/>
              <a:t>20.11.2022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F6ADE5E-55C5-E34D-AE70-2C4785D64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74605-3115-D849-9452-C871C2C600BE}" type="slidenum">
              <a:rPr lang="de-DE" smtClean="0"/>
              <a:t>‹Nr.›</a:t>
            </a:fld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1D7FEA40-F6DE-F54A-B858-AA4EFBD15F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86648" y="1980000"/>
            <a:ext cx="5576924" cy="5220001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71726D4-144A-4C42-86E5-02CE94D350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8049" y="-1353127"/>
            <a:ext cx="5576924" cy="522000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AABFE86-FA60-824F-93A3-F4375C07E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325505C9-2B06-F148-93B1-ED6F16E2BF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8399" y="1980000"/>
            <a:ext cx="5400000" cy="396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6800B49-EB8B-FB47-BE72-F29F9ED0EBD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497878" y="-1970709"/>
            <a:ext cx="9170710" cy="9170710"/>
          </a:xfrm>
          <a:prstGeom prst="rect">
            <a:avLst/>
          </a:prstGeom>
        </p:spPr>
      </p:pic>
      <p:sp>
        <p:nvSpPr>
          <p:cNvPr id="14" name="Bildplatzhalter 6">
            <a:extLst>
              <a:ext uri="{FF2B5EF4-FFF2-40B4-BE49-F238E27FC236}">
                <a16:creationId xmlns:a16="http://schemas.microsoft.com/office/drawing/2014/main" id="{91185896-6FF9-E04C-93F3-B929000CB8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11581" y="1086056"/>
            <a:ext cx="1754143" cy="3090528"/>
          </a:xfrm>
          <a:solidFill>
            <a:schemeClr val="accent4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807364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erzweigung 11">
            <a:extLst>
              <a:ext uri="{FF2B5EF4-FFF2-40B4-BE49-F238E27FC236}">
                <a16:creationId xmlns:a16="http://schemas.microsoft.com/office/drawing/2014/main" id="{55ED4A9B-D8B2-E145-9B81-06C55A04A494}"/>
              </a:ext>
            </a:extLst>
          </p:cNvPr>
          <p:cNvSpPr/>
          <p:nvPr userDrawn="1"/>
        </p:nvSpPr>
        <p:spPr>
          <a:xfrm>
            <a:off x="-13140000" y="-12240000"/>
            <a:ext cx="30746701" cy="17684805"/>
          </a:xfrm>
          <a:prstGeom prst="flowChartDecisi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2229169A-CFD1-E845-B24C-F07C12452B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8400" y="6039486"/>
            <a:ext cx="2880000" cy="247947"/>
          </a:xfrm>
          <a:prstGeom prst="rect">
            <a:avLst/>
          </a:prstGeom>
        </p:spPr>
      </p:pic>
      <p:sp>
        <p:nvSpPr>
          <p:cNvPr id="17" name="Titel 1">
            <a:extLst>
              <a:ext uri="{FF2B5EF4-FFF2-40B4-BE49-F238E27FC236}">
                <a16:creationId xmlns:a16="http://schemas.microsoft.com/office/drawing/2014/main" id="{49579D31-A1A9-5547-B5C5-B0A2F5335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400" y="360000"/>
            <a:ext cx="4824576" cy="1803400"/>
          </a:xfrm>
        </p:spPr>
        <p:txBody>
          <a:bodyPr anchor="t" anchorCtr="0">
            <a:noAutofit/>
          </a:bodyPr>
          <a:lstStyle>
            <a:lvl1pPr algn="l">
              <a:defRPr sz="4500" b="1" i="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8" name="Untertitel 2">
            <a:extLst>
              <a:ext uri="{FF2B5EF4-FFF2-40B4-BE49-F238E27FC236}">
                <a16:creationId xmlns:a16="http://schemas.microsoft.com/office/drawing/2014/main" id="{E059E5DC-B236-6349-B7E9-5BCACFB48B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8399" y="3429000"/>
            <a:ext cx="4824577" cy="165576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1200"/>
              </a:spcAft>
              <a:buNone/>
              <a:defRPr sz="2400" b="1" i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022570E-115C-AB44-BEA5-4BF3593D6E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88800" y="-2592000"/>
            <a:ext cx="12348929" cy="11520000"/>
          </a:xfrm>
          <a:prstGeom prst="rect">
            <a:avLst/>
          </a:prstGeom>
        </p:spPr>
      </p:pic>
      <p:sp>
        <p:nvSpPr>
          <p:cNvPr id="8" name="Untertitel 2">
            <a:extLst>
              <a:ext uri="{FF2B5EF4-FFF2-40B4-BE49-F238E27FC236}">
                <a16:creationId xmlns:a16="http://schemas.microsoft.com/office/drawing/2014/main" id="{D738652F-1016-9D46-9A6C-A48374ECC2C8}"/>
              </a:ext>
            </a:extLst>
          </p:cNvPr>
          <p:cNvSpPr txBox="1">
            <a:spLocks/>
          </p:cNvSpPr>
          <p:nvPr userDrawn="1"/>
        </p:nvSpPr>
        <p:spPr>
          <a:xfrm>
            <a:off x="4668521" y="6084000"/>
            <a:ext cx="1427479" cy="180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Proxima Nova Extrabold" panose="02000506030000020004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Proxima Nova Extrabold" panose="02000506030000020004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Proxima Nova Extrabold" panose="02000506030000020004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Proxima Nova Extrabold" panose="02000506030000020004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Proxima Nova Extrabold" panose="02000506030000020004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000" b="1" i="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closing</a:t>
            </a:r>
            <a:r>
              <a:rPr lang="de-DE" sz="1000" b="1"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000" b="1" i="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de-DE" sz="1000" b="1"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000" b="1" i="0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digital</a:t>
            </a:r>
            <a:r>
              <a:rPr lang="de-DE" sz="1000" b="1"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000" b="1" i="0" dirty="0" err="1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gap</a:t>
            </a:r>
            <a:endParaRPr lang="de-DE" sz="1000" b="1" i="0" dirty="0">
              <a:solidFill>
                <a:schemeClr val="bg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46E3E95D-FB33-3640-825D-B042758FCF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03685" y="6356351"/>
            <a:ext cx="1324430" cy="1651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1000" b="0" i="0" baseline="0">
                <a:solidFill>
                  <a:schemeClr val="tx1"/>
                </a:solidFill>
                <a:latin typeface="Verdana" panose="020B0604030504040204" pitchFamily="34" charset="0"/>
              </a:defRPr>
            </a:lvl1pPr>
          </a:lstStyle>
          <a:p>
            <a:fld id="{F67AE93D-879E-994B-8F9E-25AB75287712}" type="datetime1">
              <a:rPr lang="de-DE" smtClean="0"/>
              <a:pPr/>
              <a:t>20.11.2022</a:t>
            </a:fld>
            <a:endParaRPr lang="de-DE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814564C9-E96B-2C47-B7F7-547981F645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1651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1000" b="0" i="0" baseline="0">
                <a:solidFill>
                  <a:schemeClr val="tx1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/>
              <a:t>BRICKMAKERS Präsentation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DB479D2C-C612-1744-B579-E274DBE1F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78400" y="6356351"/>
            <a:ext cx="720000" cy="1651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 b="0" i="0" baseline="0">
                <a:solidFill>
                  <a:schemeClr val="tx1"/>
                </a:solidFill>
                <a:latin typeface="Verdana" panose="020B0604030504040204" pitchFamily="34" charset="0"/>
              </a:defRPr>
            </a:lvl1pPr>
          </a:lstStyle>
          <a:p>
            <a:fld id="{2E074605-3115-D849-9452-C871C2C600BE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04837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Generic Case Study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490BFE3-F1B2-D247-98DA-A46039507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7BB21-3A65-7747-9930-7AFCAE3A98FC}" type="datetime1">
              <a:rPr lang="de-DE" smtClean="0"/>
              <a:t>20.11.2022</a:t>
            </a:fld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4054551-24B7-FA47-B98B-70B0C9A4B1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86648" y="1980000"/>
            <a:ext cx="5576924" cy="522000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DA72C32-49D3-6A4C-8928-3885A3A3A8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8049" y="-1353127"/>
            <a:ext cx="5576924" cy="5220001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F6ADE5E-55C5-E34D-AE70-2C4785D64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74605-3115-D849-9452-C871C2C600BE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AABFE86-FA60-824F-93A3-F4375C07E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325505C9-2B06-F148-93B1-ED6F16E2BF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8399" y="1980000"/>
            <a:ext cx="5400000" cy="396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4E5C679-6BBE-7F4D-B94B-AF9FAF939BB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379193" y="969878"/>
            <a:ext cx="6501418" cy="4707924"/>
          </a:xfrm>
          <a:prstGeom prst="rect">
            <a:avLst/>
          </a:prstGeom>
        </p:spPr>
      </p:pic>
      <p:sp>
        <p:nvSpPr>
          <p:cNvPr id="16" name="Bildplatzhalter 6">
            <a:extLst>
              <a:ext uri="{FF2B5EF4-FFF2-40B4-BE49-F238E27FC236}">
                <a16:creationId xmlns:a16="http://schemas.microsoft.com/office/drawing/2014/main" id="{6C045AF0-5C68-FB49-861C-74232D2165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43935" y="1521564"/>
            <a:ext cx="5379825" cy="3594005"/>
          </a:xfrm>
          <a:solidFill>
            <a:schemeClr val="accent4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42500440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 Generic Case Study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490BFE3-F1B2-D247-98DA-A46039507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7BB21-3A65-7747-9930-7AFCAE3A98FC}" type="datetime1">
              <a:rPr lang="de-DE" smtClean="0"/>
              <a:t>20.11.2022</a:t>
            </a:fld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4054551-24B7-FA47-B98B-70B0C9A4B1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86648" y="1980000"/>
            <a:ext cx="5576924" cy="522000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DA72C32-49D3-6A4C-8928-3885A3A3A8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8049" y="-1353127"/>
            <a:ext cx="5576924" cy="5220001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F6ADE5E-55C5-E34D-AE70-2C4785D64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74605-3115-D849-9452-C871C2C600BE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AABFE86-FA60-824F-93A3-F4375C07E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325505C9-2B06-F148-93B1-ED6F16E2BF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8399" y="1980000"/>
            <a:ext cx="5400000" cy="396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5443997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 Generic Case Study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53904685-6F49-DF47-8BF8-8C95689499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8050" y="-1353127"/>
            <a:ext cx="5574081" cy="5217074"/>
          </a:xfrm>
          <a:custGeom>
            <a:avLst/>
            <a:gdLst>
              <a:gd name="connsiteX0" fmla="*/ 4091054 w 5574081"/>
              <a:gd name="connsiteY0" fmla="*/ 0 h 5217074"/>
              <a:gd name="connsiteX1" fmla="*/ 5574081 w 5574081"/>
              <a:gd name="connsiteY1" fmla="*/ 856616 h 5217074"/>
              <a:gd name="connsiteX2" fmla="*/ 5574081 w 5574081"/>
              <a:gd name="connsiteY2" fmla="*/ 2853768 h 5217074"/>
              <a:gd name="connsiteX3" fmla="*/ 1483111 w 5574081"/>
              <a:gd name="connsiteY3" fmla="*/ 5217074 h 5217074"/>
              <a:gd name="connsiteX4" fmla="*/ 0 w 5574081"/>
              <a:gd name="connsiteY4" fmla="*/ 4360374 h 5217074"/>
              <a:gd name="connsiteX5" fmla="*/ 167 w 5574081"/>
              <a:gd name="connsiteY5" fmla="*/ 4360290 h 5217074"/>
              <a:gd name="connsiteX6" fmla="*/ 0 w 5574081"/>
              <a:gd name="connsiteY6" fmla="*/ 4360207 h 5217074"/>
              <a:gd name="connsiteX7" fmla="*/ 0 w 5574081"/>
              <a:gd name="connsiteY7" fmla="*/ 2363222 h 5217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74081" h="5217074">
                <a:moveTo>
                  <a:pt x="4091054" y="0"/>
                </a:moveTo>
                <a:lnTo>
                  <a:pt x="5574081" y="856616"/>
                </a:lnTo>
                <a:lnTo>
                  <a:pt x="5574081" y="2853768"/>
                </a:lnTo>
                <a:lnTo>
                  <a:pt x="1483111" y="5217074"/>
                </a:lnTo>
                <a:lnTo>
                  <a:pt x="0" y="4360374"/>
                </a:lnTo>
                <a:lnTo>
                  <a:pt x="167" y="4360290"/>
                </a:lnTo>
                <a:lnTo>
                  <a:pt x="0" y="4360207"/>
                </a:lnTo>
                <a:lnTo>
                  <a:pt x="0" y="236322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F6ADE5E-55C5-E34D-AE70-2C4785D64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74605-3115-D849-9452-C871C2C600BE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AABFE86-FA60-824F-93A3-F4375C07E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325505C9-2B06-F148-93B1-ED6F16E2BF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8399" y="1980000"/>
            <a:ext cx="5400000" cy="396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83D0E05D-1B5E-7641-903C-8938D0CF61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86649" y="1980000"/>
            <a:ext cx="5574081" cy="5217074"/>
          </a:xfrm>
          <a:custGeom>
            <a:avLst/>
            <a:gdLst>
              <a:gd name="connsiteX0" fmla="*/ 4091054 w 5574081"/>
              <a:gd name="connsiteY0" fmla="*/ 0 h 5217074"/>
              <a:gd name="connsiteX1" fmla="*/ 5574081 w 5574081"/>
              <a:gd name="connsiteY1" fmla="*/ 856616 h 5217074"/>
              <a:gd name="connsiteX2" fmla="*/ 5574081 w 5574081"/>
              <a:gd name="connsiteY2" fmla="*/ 2853768 h 5217074"/>
              <a:gd name="connsiteX3" fmla="*/ 1483111 w 5574081"/>
              <a:gd name="connsiteY3" fmla="*/ 5217074 h 5217074"/>
              <a:gd name="connsiteX4" fmla="*/ 0 w 5574081"/>
              <a:gd name="connsiteY4" fmla="*/ 4360374 h 5217074"/>
              <a:gd name="connsiteX5" fmla="*/ 167 w 5574081"/>
              <a:gd name="connsiteY5" fmla="*/ 4360290 h 5217074"/>
              <a:gd name="connsiteX6" fmla="*/ 0 w 5574081"/>
              <a:gd name="connsiteY6" fmla="*/ 4360207 h 5217074"/>
              <a:gd name="connsiteX7" fmla="*/ 0 w 5574081"/>
              <a:gd name="connsiteY7" fmla="*/ 2363222 h 5217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74081" h="5217074">
                <a:moveTo>
                  <a:pt x="4091054" y="0"/>
                </a:moveTo>
                <a:lnTo>
                  <a:pt x="5574081" y="856616"/>
                </a:lnTo>
                <a:lnTo>
                  <a:pt x="5574081" y="2853768"/>
                </a:lnTo>
                <a:lnTo>
                  <a:pt x="1483111" y="5217074"/>
                </a:lnTo>
                <a:lnTo>
                  <a:pt x="0" y="4360374"/>
                </a:lnTo>
                <a:lnTo>
                  <a:pt x="167" y="4360290"/>
                </a:lnTo>
                <a:lnTo>
                  <a:pt x="0" y="4360207"/>
                </a:lnTo>
                <a:lnTo>
                  <a:pt x="0" y="236322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769877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Case Stud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F6ADE5E-55C5-E34D-AE70-2C4785D64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74605-3115-D849-9452-C871C2C600BE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115D3D6-03DD-2B43-87D7-80364FF589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400" y="540000"/>
            <a:ext cx="10800000" cy="719138"/>
          </a:xfrm>
          <a:prstGeom prst="rect">
            <a:avLst/>
          </a:prstGeom>
        </p:spPr>
        <p:txBody>
          <a:bodyPr vert="horz" anchor="t" anchorCtr="0">
            <a:noAutofit/>
          </a:bodyPr>
          <a:lstStyle>
            <a:lvl1pPr marL="0" marR="0" indent="0" algn="l" defTabSz="3600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85000"/>
              <a:buFontTx/>
              <a:buNone/>
              <a:tabLst/>
              <a:defRPr sz="2200" baseline="0">
                <a:solidFill>
                  <a:schemeClr val="bg2"/>
                </a:solidFill>
              </a:defRPr>
            </a:lvl1pPr>
          </a:lstStyle>
          <a:p>
            <a:pPr marL="0" marR="0" lvl="0" indent="0" algn="l" defTabSz="3600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85000"/>
              <a:buFontTx/>
              <a:buNone/>
              <a:tabLst/>
              <a:defRPr/>
            </a:pPr>
            <a:r>
              <a:rPr lang="de-DE"/>
              <a:t>Projektreferenzen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2740B4BE-AC5B-F845-ACC1-C77EFA8A15C5}"/>
              </a:ext>
            </a:extLst>
          </p:cNvPr>
          <p:cNvGrpSpPr/>
          <p:nvPr userDrawn="1"/>
        </p:nvGrpSpPr>
        <p:grpSpPr>
          <a:xfrm>
            <a:off x="2945022" y="405245"/>
            <a:ext cx="2880513" cy="3032310"/>
            <a:chOff x="5020951" y="-1371600"/>
            <a:chExt cx="8142508" cy="8571600"/>
          </a:xfrm>
        </p:grpSpPr>
        <p:sp>
          <p:nvSpPr>
            <p:cNvPr id="11" name="Freihandform 10">
              <a:extLst>
                <a:ext uri="{FF2B5EF4-FFF2-40B4-BE49-F238E27FC236}">
                  <a16:creationId xmlns:a16="http://schemas.microsoft.com/office/drawing/2014/main" id="{74D08FEC-EC10-1F4A-A669-729A50C5C92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020951" y="-1371600"/>
              <a:ext cx="5576811" cy="5220000"/>
            </a:xfrm>
            <a:custGeom>
              <a:avLst/>
              <a:gdLst>
                <a:gd name="connsiteX0" fmla="*/ 3052 w 9021361"/>
                <a:gd name="connsiteY0" fmla="*/ 3840223 h 8444163"/>
                <a:gd name="connsiteX1" fmla="*/ 9021361 w 9021361"/>
                <a:gd name="connsiteY1" fmla="*/ 4605439 h 8444163"/>
                <a:gd name="connsiteX2" fmla="*/ 2399631 w 9021361"/>
                <a:gd name="connsiteY2" fmla="*/ 8444163 h 8444163"/>
                <a:gd name="connsiteX3" fmla="*/ 307 w 9021361"/>
                <a:gd name="connsiteY3" fmla="*/ 7055127 h 8444163"/>
                <a:gd name="connsiteX4" fmla="*/ 6621730 w 9021361"/>
                <a:gd name="connsiteY4" fmla="*/ 0 h 8444163"/>
                <a:gd name="connsiteX5" fmla="*/ 9021054 w 9021361"/>
                <a:gd name="connsiteY5" fmla="*/ 1389036 h 8444163"/>
                <a:gd name="connsiteX6" fmla="*/ 9018309 w 9021361"/>
                <a:gd name="connsiteY6" fmla="*/ 4603940 h 8444163"/>
                <a:gd name="connsiteX7" fmla="*/ 0 w 9021361"/>
                <a:gd name="connsiteY7" fmla="*/ 3838724 h 844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1361" h="8444163">
                  <a:moveTo>
                    <a:pt x="3052" y="3840223"/>
                  </a:moveTo>
                  <a:lnTo>
                    <a:pt x="9021361" y="4605439"/>
                  </a:lnTo>
                  <a:lnTo>
                    <a:pt x="2399631" y="8444163"/>
                  </a:lnTo>
                  <a:lnTo>
                    <a:pt x="307" y="7055127"/>
                  </a:lnTo>
                  <a:close/>
                  <a:moveTo>
                    <a:pt x="6621730" y="0"/>
                  </a:moveTo>
                  <a:lnTo>
                    <a:pt x="9021054" y="1389036"/>
                  </a:lnTo>
                  <a:lnTo>
                    <a:pt x="9018309" y="4603940"/>
                  </a:lnTo>
                  <a:lnTo>
                    <a:pt x="0" y="3838724"/>
                  </a:lnTo>
                  <a:close/>
                </a:path>
              </a:pathLst>
            </a:custGeom>
            <a:blipFill dpi="0" rotWithShape="1">
              <a:blip r:embed="rId2"/>
              <a:srcRect/>
              <a:stretch>
                <a:fillRect l="-7000" t="-2000" r="-26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/>
            </a:p>
          </p:txBody>
        </p:sp>
        <p:sp>
          <p:nvSpPr>
            <p:cNvPr id="12" name="Freihandform 11">
              <a:extLst>
                <a:ext uri="{FF2B5EF4-FFF2-40B4-BE49-F238E27FC236}">
                  <a16:creationId xmlns:a16="http://schemas.microsoft.com/office/drawing/2014/main" id="{39613D0D-D0B3-B049-AE03-7801779852E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586648" y="1980000"/>
              <a:ext cx="5576811" cy="5220000"/>
            </a:xfrm>
            <a:custGeom>
              <a:avLst/>
              <a:gdLst>
                <a:gd name="connsiteX0" fmla="*/ 3052 w 9021361"/>
                <a:gd name="connsiteY0" fmla="*/ 3840223 h 8444163"/>
                <a:gd name="connsiteX1" fmla="*/ 9021361 w 9021361"/>
                <a:gd name="connsiteY1" fmla="*/ 4605439 h 8444163"/>
                <a:gd name="connsiteX2" fmla="*/ 2399631 w 9021361"/>
                <a:gd name="connsiteY2" fmla="*/ 8444163 h 8444163"/>
                <a:gd name="connsiteX3" fmla="*/ 307 w 9021361"/>
                <a:gd name="connsiteY3" fmla="*/ 7055127 h 8444163"/>
                <a:gd name="connsiteX4" fmla="*/ 6621730 w 9021361"/>
                <a:gd name="connsiteY4" fmla="*/ 0 h 8444163"/>
                <a:gd name="connsiteX5" fmla="*/ 9021054 w 9021361"/>
                <a:gd name="connsiteY5" fmla="*/ 1389036 h 8444163"/>
                <a:gd name="connsiteX6" fmla="*/ 9018309 w 9021361"/>
                <a:gd name="connsiteY6" fmla="*/ 4603940 h 8444163"/>
                <a:gd name="connsiteX7" fmla="*/ 0 w 9021361"/>
                <a:gd name="connsiteY7" fmla="*/ 3838724 h 844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1361" h="8444163">
                  <a:moveTo>
                    <a:pt x="3052" y="3840223"/>
                  </a:moveTo>
                  <a:lnTo>
                    <a:pt x="9021361" y="4605439"/>
                  </a:lnTo>
                  <a:lnTo>
                    <a:pt x="2399631" y="8444163"/>
                  </a:lnTo>
                  <a:lnTo>
                    <a:pt x="307" y="7055127"/>
                  </a:lnTo>
                  <a:close/>
                  <a:moveTo>
                    <a:pt x="6621730" y="0"/>
                  </a:moveTo>
                  <a:lnTo>
                    <a:pt x="9021054" y="1389036"/>
                  </a:lnTo>
                  <a:lnTo>
                    <a:pt x="9018309" y="4603940"/>
                  </a:lnTo>
                  <a:lnTo>
                    <a:pt x="0" y="3838724"/>
                  </a:lnTo>
                  <a:close/>
                </a:path>
              </a:pathLst>
            </a:custGeom>
            <a:solidFill>
              <a:srgbClr val="F2DA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/>
            </a:p>
          </p:txBody>
        </p:sp>
      </p:grp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1F8E943B-FB4F-EA47-8472-2772FFDBBC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400" y="1673174"/>
            <a:ext cx="2029294" cy="1441469"/>
          </a:xfrm>
          <a:prstGeom prst="rect">
            <a:avLst/>
          </a:prstGeom>
        </p:spPr>
        <p:txBody>
          <a:bodyPr vert="horz" anchor="t" anchorCtr="0">
            <a:noAutofit/>
          </a:bodyPr>
          <a:lstStyle>
            <a:lvl1pPr marL="0" marR="0" indent="0" algn="l" defTabSz="3600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85000"/>
              <a:buFontTx/>
              <a:buNone/>
              <a:tabLst/>
              <a:defRPr sz="1800" baseline="0"/>
            </a:lvl1pPr>
          </a:lstStyle>
          <a:p>
            <a:pPr marL="0" marR="0" lvl="0" indent="0" algn="l" defTabSz="3600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85000"/>
              <a:buFontTx/>
              <a:buNone/>
              <a:tabLst/>
              <a:defRPr/>
            </a:pPr>
            <a:r>
              <a:rPr lang="de-DE"/>
              <a:t>Projektreferenz</a:t>
            </a:r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31DDF15E-6E52-994D-AEBC-86E9367B7010}"/>
              </a:ext>
            </a:extLst>
          </p:cNvPr>
          <p:cNvGrpSpPr/>
          <p:nvPr userDrawn="1"/>
        </p:nvGrpSpPr>
        <p:grpSpPr>
          <a:xfrm>
            <a:off x="8617886" y="405245"/>
            <a:ext cx="2880513" cy="3032310"/>
            <a:chOff x="5020951" y="-1371600"/>
            <a:chExt cx="8142508" cy="8571600"/>
          </a:xfrm>
        </p:grpSpPr>
        <p:sp>
          <p:nvSpPr>
            <p:cNvPr id="36" name="Freihandform 35">
              <a:extLst>
                <a:ext uri="{FF2B5EF4-FFF2-40B4-BE49-F238E27FC236}">
                  <a16:creationId xmlns:a16="http://schemas.microsoft.com/office/drawing/2014/main" id="{5CEFD8F7-530A-454A-A95C-0D8CDE60879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020951" y="-1371600"/>
              <a:ext cx="5576811" cy="5220000"/>
            </a:xfrm>
            <a:custGeom>
              <a:avLst/>
              <a:gdLst>
                <a:gd name="connsiteX0" fmla="*/ 3052 w 9021361"/>
                <a:gd name="connsiteY0" fmla="*/ 3840223 h 8444163"/>
                <a:gd name="connsiteX1" fmla="*/ 9021361 w 9021361"/>
                <a:gd name="connsiteY1" fmla="*/ 4605439 h 8444163"/>
                <a:gd name="connsiteX2" fmla="*/ 2399631 w 9021361"/>
                <a:gd name="connsiteY2" fmla="*/ 8444163 h 8444163"/>
                <a:gd name="connsiteX3" fmla="*/ 307 w 9021361"/>
                <a:gd name="connsiteY3" fmla="*/ 7055127 h 8444163"/>
                <a:gd name="connsiteX4" fmla="*/ 6621730 w 9021361"/>
                <a:gd name="connsiteY4" fmla="*/ 0 h 8444163"/>
                <a:gd name="connsiteX5" fmla="*/ 9021054 w 9021361"/>
                <a:gd name="connsiteY5" fmla="*/ 1389036 h 8444163"/>
                <a:gd name="connsiteX6" fmla="*/ 9018309 w 9021361"/>
                <a:gd name="connsiteY6" fmla="*/ 4603940 h 8444163"/>
                <a:gd name="connsiteX7" fmla="*/ 0 w 9021361"/>
                <a:gd name="connsiteY7" fmla="*/ 3838724 h 844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1361" h="8444163">
                  <a:moveTo>
                    <a:pt x="3052" y="3840223"/>
                  </a:moveTo>
                  <a:lnTo>
                    <a:pt x="9021361" y="4605439"/>
                  </a:lnTo>
                  <a:lnTo>
                    <a:pt x="2399631" y="8444163"/>
                  </a:lnTo>
                  <a:lnTo>
                    <a:pt x="307" y="7055127"/>
                  </a:lnTo>
                  <a:close/>
                  <a:moveTo>
                    <a:pt x="6621730" y="0"/>
                  </a:moveTo>
                  <a:lnTo>
                    <a:pt x="9021054" y="1389036"/>
                  </a:lnTo>
                  <a:lnTo>
                    <a:pt x="9018309" y="4603940"/>
                  </a:lnTo>
                  <a:lnTo>
                    <a:pt x="0" y="3838724"/>
                  </a:lnTo>
                  <a:close/>
                </a:path>
              </a:pathLst>
            </a:custGeom>
            <a:blipFill dpi="0" rotWithShape="1">
              <a:blip r:embed="rId3"/>
              <a:srcRect/>
              <a:stretch>
                <a:fillRect l="-63000" r="-2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/>
            </a:p>
          </p:txBody>
        </p:sp>
        <p:sp>
          <p:nvSpPr>
            <p:cNvPr id="37" name="Freihandform 36">
              <a:extLst>
                <a:ext uri="{FF2B5EF4-FFF2-40B4-BE49-F238E27FC236}">
                  <a16:creationId xmlns:a16="http://schemas.microsoft.com/office/drawing/2014/main" id="{5E4B9656-42C9-0D46-A808-872B507B536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586648" y="1980000"/>
              <a:ext cx="5576811" cy="5220000"/>
            </a:xfrm>
            <a:custGeom>
              <a:avLst/>
              <a:gdLst>
                <a:gd name="connsiteX0" fmla="*/ 3052 w 9021361"/>
                <a:gd name="connsiteY0" fmla="*/ 3840223 h 8444163"/>
                <a:gd name="connsiteX1" fmla="*/ 9021361 w 9021361"/>
                <a:gd name="connsiteY1" fmla="*/ 4605439 h 8444163"/>
                <a:gd name="connsiteX2" fmla="*/ 2399631 w 9021361"/>
                <a:gd name="connsiteY2" fmla="*/ 8444163 h 8444163"/>
                <a:gd name="connsiteX3" fmla="*/ 307 w 9021361"/>
                <a:gd name="connsiteY3" fmla="*/ 7055127 h 8444163"/>
                <a:gd name="connsiteX4" fmla="*/ 6621730 w 9021361"/>
                <a:gd name="connsiteY4" fmla="*/ 0 h 8444163"/>
                <a:gd name="connsiteX5" fmla="*/ 9021054 w 9021361"/>
                <a:gd name="connsiteY5" fmla="*/ 1389036 h 8444163"/>
                <a:gd name="connsiteX6" fmla="*/ 9018309 w 9021361"/>
                <a:gd name="connsiteY6" fmla="*/ 4603940 h 8444163"/>
                <a:gd name="connsiteX7" fmla="*/ 0 w 9021361"/>
                <a:gd name="connsiteY7" fmla="*/ 3838724 h 844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1361" h="8444163">
                  <a:moveTo>
                    <a:pt x="3052" y="3840223"/>
                  </a:moveTo>
                  <a:lnTo>
                    <a:pt x="9021361" y="4605439"/>
                  </a:lnTo>
                  <a:lnTo>
                    <a:pt x="2399631" y="8444163"/>
                  </a:lnTo>
                  <a:lnTo>
                    <a:pt x="307" y="7055127"/>
                  </a:lnTo>
                  <a:close/>
                  <a:moveTo>
                    <a:pt x="6621730" y="0"/>
                  </a:moveTo>
                  <a:lnTo>
                    <a:pt x="9021054" y="1389036"/>
                  </a:lnTo>
                  <a:lnTo>
                    <a:pt x="9018309" y="4603940"/>
                  </a:lnTo>
                  <a:lnTo>
                    <a:pt x="0" y="383872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/>
            </a:p>
          </p:txBody>
        </p:sp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4ACAF95E-69EF-C946-9184-65DBD581893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02138" y="2936292"/>
            <a:ext cx="1972906" cy="1846640"/>
          </a:xfrm>
          <a:prstGeom prst="rect">
            <a:avLst/>
          </a:prstGeom>
        </p:spPr>
      </p:pic>
      <p:sp>
        <p:nvSpPr>
          <p:cNvPr id="39" name="Textplatzhalter 9">
            <a:extLst>
              <a:ext uri="{FF2B5EF4-FFF2-40B4-BE49-F238E27FC236}">
                <a16:creationId xmlns:a16="http://schemas.microsoft.com/office/drawing/2014/main" id="{C0515B7D-6ACB-6B45-8FBF-E62C276DB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71264" y="1673174"/>
            <a:ext cx="2029294" cy="1441469"/>
          </a:xfrm>
          <a:prstGeom prst="rect">
            <a:avLst/>
          </a:prstGeom>
        </p:spPr>
        <p:txBody>
          <a:bodyPr vert="horz" anchor="t" anchorCtr="0">
            <a:noAutofit/>
          </a:bodyPr>
          <a:lstStyle>
            <a:lvl1pPr marL="0" marR="0" indent="0" algn="l" defTabSz="3600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85000"/>
              <a:buFontTx/>
              <a:buNone/>
              <a:tabLst/>
              <a:defRPr sz="1800" baseline="0"/>
            </a:lvl1pPr>
          </a:lstStyle>
          <a:p>
            <a:pPr marL="0" marR="0" lvl="0" indent="0" algn="l" defTabSz="3600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85000"/>
              <a:buFontTx/>
              <a:buNone/>
              <a:tabLst/>
              <a:defRPr/>
            </a:pPr>
            <a:r>
              <a:rPr lang="de-DE"/>
              <a:t>Projektreferenz</a:t>
            </a:r>
          </a:p>
        </p:txBody>
      </p:sp>
      <p:pic>
        <p:nvPicPr>
          <p:cNvPr id="40" name="Bild 9">
            <a:extLst>
              <a:ext uri="{FF2B5EF4-FFF2-40B4-BE49-F238E27FC236}">
                <a16:creationId xmlns:a16="http://schemas.microsoft.com/office/drawing/2014/main" id="{5ED39CFC-D410-E245-A534-58CE16659BD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503" y="1381212"/>
            <a:ext cx="2607531" cy="1555080"/>
          </a:xfrm>
          <a:prstGeom prst="rect">
            <a:avLst/>
          </a:prstGeom>
        </p:spPr>
      </p:pic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BD9B516B-9D2C-1C48-ABC0-EB57CE488A99}"/>
              </a:ext>
            </a:extLst>
          </p:cNvPr>
          <p:cNvGrpSpPr/>
          <p:nvPr userDrawn="1"/>
        </p:nvGrpSpPr>
        <p:grpSpPr>
          <a:xfrm>
            <a:off x="699287" y="2999037"/>
            <a:ext cx="2880513" cy="3032310"/>
            <a:chOff x="5020951" y="-1371600"/>
            <a:chExt cx="8142508" cy="8571600"/>
          </a:xfrm>
        </p:grpSpPr>
        <p:sp>
          <p:nvSpPr>
            <p:cNvPr id="56" name="Freihandform 55">
              <a:extLst>
                <a:ext uri="{FF2B5EF4-FFF2-40B4-BE49-F238E27FC236}">
                  <a16:creationId xmlns:a16="http://schemas.microsoft.com/office/drawing/2014/main" id="{29248C6E-E43A-D94E-BF2A-DDE8963CBB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020951" y="-1371600"/>
              <a:ext cx="5576811" cy="5220000"/>
            </a:xfrm>
            <a:custGeom>
              <a:avLst/>
              <a:gdLst>
                <a:gd name="connsiteX0" fmla="*/ 3052 w 9021361"/>
                <a:gd name="connsiteY0" fmla="*/ 3840223 h 8444163"/>
                <a:gd name="connsiteX1" fmla="*/ 9021361 w 9021361"/>
                <a:gd name="connsiteY1" fmla="*/ 4605439 h 8444163"/>
                <a:gd name="connsiteX2" fmla="*/ 2399631 w 9021361"/>
                <a:gd name="connsiteY2" fmla="*/ 8444163 h 8444163"/>
                <a:gd name="connsiteX3" fmla="*/ 307 w 9021361"/>
                <a:gd name="connsiteY3" fmla="*/ 7055127 h 8444163"/>
                <a:gd name="connsiteX4" fmla="*/ 6621730 w 9021361"/>
                <a:gd name="connsiteY4" fmla="*/ 0 h 8444163"/>
                <a:gd name="connsiteX5" fmla="*/ 9021054 w 9021361"/>
                <a:gd name="connsiteY5" fmla="*/ 1389036 h 8444163"/>
                <a:gd name="connsiteX6" fmla="*/ 9018309 w 9021361"/>
                <a:gd name="connsiteY6" fmla="*/ 4603940 h 8444163"/>
                <a:gd name="connsiteX7" fmla="*/ 0 w 9021361"/>
                <a:gd name="connsiteY7" fmla="*/ 3838724 h 844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1361" h="8444163">
                  <a:moveTo>
                    <a:pt x="3052" y="3840223"/>
                  </a:moveTo>
                  <a:lnTo>
                    <a:pt x="9021361" y="4605439"/>
                  </a:lnTo>
                  <a:lnTo>
                    <a:pt x="2399631" y="8444163"/>
                  </a:lnTo>
                  <a:lnTo>
                    <a:pt x="307" y="7055127"/>
                  </a:lnTo>
                  <a:close/>
                  <a:moveTo>
                    <a:pt x="6621730" y="0"/>
                  </a:moveTo>
                  <a:lnTo>
                    <a:pt x="9021054" y="1389036"/>
                  </a:lnTo>
                  <a:lnTo>
                    <a:pt x="9018309" y="4603940"/>
                  </a:lnTo>
                  <a:lnTo>
                    <a:pt x="0" y="3838724"/>
                  </a:lnTo>
                  <a:close/>
                </a:path>
              </a:pathLst>
            </a:custGeom>
            <a:blipFill dpi="0" rotWithShape="1">
              <a:blip r:embed="rId7"/>
              <a:srcRect/>
              <a:stretch>
                <a:fillRect l="-33939" t="-70868" r="-48537" b="-2408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/>
            </a:p>
          </p:txBody>
        </p:sp>
        <p:sp>
          <p:nvSpPr>
            <p:cNvPr id="57" name="Freihandform 56">
              <a:extLst>
                <a:ext uri="{FF2B5EF4-FFF2-40B4-BE49-F238E27FC236}">
                  <a16:creationId xmlns:a16="http://schemas.microsoft.com/office/drawing/2014/main" id="{BA0FB019-B215-8941-971F-64721FC1C50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586648" y="1980000"/>
              <a:ext cx="5576811" cy="5220000"/>
            </a:xfrm>
            <a:custGeom>
              <a:avLst/>
              <a:gdLst>
                <a:gd name="connsiteX0" fmla="*/ 3052 w 9021361"/>
                <a:gd name="connsiteY0" fmla="*/ 3840223 h 8444163"/>
                <a:gd name="connsiteX1" fmla="*/ 9021361 w 9021361"/>
                <a:gd name="connsiteY1" fmla="*/ 4605439 h 8444163"/>
                <a:gd name="connsiteX2" fmla="*/ 2399631 w 9021361"/>
                <a:gd name="connsiteY2" fmla="*/ 8444163 h 8444163"/>
                <a:gd name="connsiteX3" fmla="*/ 307 w 9021361"/>
                <a:gd name="connsiteY3" fmla="*/ 7055127 h 8444163"/>
                <a:gd name="connsiteX4" fmla="*/ 6621730 w 9021361"/>
                <a:gd name="connsiteY4" fmla="*/ 0 h 8444163"/>
                <a:gd name="connsiteX5" fmla="*/ 9021054 w 9021361"/>
                <a:gd name="connsiteY5" fmla="*/ 1389036 h 8444163"/>
                <a:gd name="connsiteX6" fmla="*/ 9018309 w 9021361"/>
                <a:gd name="connsiteY6" fmla="*/ 4603940 h 8444163"/>
                <a:gd name="connsiteX7" fmla="*/ 0 w 9021361"/>
                <a:gd name="connsiteY7" fmla="*/ 3838724 h 844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1361" h="8444163">
                  <a:moveTo>
                    <a:pt x="3052" y="3840223"/>
                  </a:moveTo>
                  <a:lnTo>
                    <a:pt x="9021361" y="4605439"/>
                  </a:lnTo>
                  <a:lnTo>
                    <a:pt x="2399631" y="8444163"/>
                  </a:lnTo>
                  <a:lnTo>
                    <a:pt x="307" y="7055127"/>
                  </a:lnTo>
                  <a:close/>
                  <a:moveTo>
                    <a:pt x="6621730" y="0"/>
                  </a:moveTo>
                  <a:lnTo>
                    <a:pt x="9021054" y="1389036"/>
                  </a:lnTo>
                  <a:lnTo>
                    <a:pt x="9018309" y="4603940"/>
                  </a:lnTo>
                  <a:lnTo>
                    <a:pt x="0" y="3838724"/>
                  </a:lnTo>
                  <a:close/>
                </a:path>
              </a:pathLst>
            </a:custGeom>
            <a:solidFill>
              <a:srgbClr val="FF87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/>
            </a:p>
          </p:txBody>
        </p:sp>
      </p:grpSp>
      <p:pic>
        <p:nvPicPr>
          <p:cNvPr id="24" name="Grafik 23">
            <a:extLst>
              <a:ext uri="{FF2B5EF4-FFF2-40B4-BE49-F238E27FC236}">
                <a16:creationId xmlns:a16="http://schemas.microsoft.com/office/drawing/2014/main" id="{549E5564-2DDD-2F42-8C09-CEDD61F9871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19510" y="4116720"/>
            <a:ext cx="1972906" cy="1846640"/>
          </a:xfrm>
          <a:prstGeom prst="rect">
            <a:avLst/>
          </a:prstGeom>
        </p:spPr>
      </p:pic>
      <p:sp>
        <p:nvSpPr>
          <p:cNvPr id="58" name="Textplatzhalter 9">
            <a:extLst>
              <a:ext uri="{FF2B5EF4-FFF2-40B4-BE49-F238E27FC236}">
                <a16:creationId xmlns:a16="http://schemas.microsoft.com/office/drawing/2014/main" id="{4E038DB6-7869-DD46-A97E-D37355C0C3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8582" y="4524941"/>
            <a:ext cx="2085993" cy="1166171"/>
          </a:xfrm>
          <a:prstGeom prst="rect">
            <a:avLst/>
          </a:prstGeom>
        </p:spPr>
        <p:txBody>
          <a:bodyPr vert="horz" anchor="t" anchorCtr="0">
            <a:noAutofit/>
          </a:bodyPr>
          <a:lstStyle>
            <a:lvl1pPr marL="0" marR="0" indent="0" algn="l" defTabSz="3600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85000"/>
              <a:buFontTx/>
              <a:buNone/>
              <a:tabLst/>
              <a:defRPr sz="1800" baseline="0"/>
            </a:lvl1pPr>
          </a:lstStyle>
          <a:p>
            <a:pPr marL="0" marR="0" lvl="0" indent="0" algn="l" defTabSz="3600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85000"/>
              <a:buFontTx/>
              <a:buNone/>
              <a:tabLst/>
              <a:defRPr/>
            </a:pPr>
            <a:r>
              <a:rPr lang="de-DE"/>
              <a:t>Projektreferenz</a:t>
            </a:r>
          </a:p>
        </p:txBody>
      </p:sp>
      <p:sp>
        <p:nvSpPr>
          <p:cNvPr id="67" name="Textplatzhalter 9">
            <a:extLst>
              <a:ext uri="{FF2B5EF4-FFF2-40B4-BE49-F238E27FC236}">
                <a16:creationId xmlns:a16="http://schemas.microsoft.com/office/drawing/2014/main" id="{22938DF8-F522-C249-91C3-B6EF7512244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19509" y="4524941"/>
            <a:ext cx="2137525" cy="1166171"/>
          </a:xfrm>
          <a:prstGeom prst="rect">
            <a:avLst/>
          </a:prstGeom>
        </p:spPr>
        <p:txBody>
          <a:bodyPr vert="horz" anchor="t" anchorCtr="0">
            <a:noAutofit/>
          </a:bodyPr>
          <a:lstStyle>
            <a:lvl1pPr marL="0" marR="0" indent="0" algn="l" defTabSz="3600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85000"/>
              <a:buFontTx/>
              <a:buNone/>
              <a:tabLst/>
              <a:defRPr sz="1800" baseline="0"/>
            </a:lvl1pPr>
          </a:lstStyle>
          <a:p>
            <a:pPr marL="0" marR="0" lvl="0" indent="0" algn="l" defTabSz="3600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85000"/>
              <a:buFontTx/>
              <a:buNone/>
              <a:tabLst/>
              <a:defRPr/>
            </a:pPr>
            <a:r>
              <a:rPr lang="de-DE"/>
              <a:t>Projektreferenz</a:t>
            </a:r>
          </a:p>
        </p:txBody>
      </p:sp>
      <p:pic>
        <p:nvPicPr>
          <p:cNvPr id="69" name="Grafik 68">
            <a:extLst>
              <a:ext uri="{FF2B5EF4-FFF2-40B4-BE49-F238E27FC236}">
                <a16:creationId xmlns:a16="http://schemas.microsoft.com/office/drawing/2014/main" id="{D103EA59-3007-DF4A-9760-FD39212D7DF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63" y="3847090"/>
            <a:ext cx="3112209" cy="1603715"/>
          </a:xfrm>
          <a:prstGeom prst="rect">
            <a:avLst/>
          </a:prstGeom>
        </p:spPr>
      </p:pic>
      <p:sp>
        <p:nvSpPr>
          <p:cNvPr id="70" name="Freihandform 69">
            <a:extLst>
              <a:ext uri="{FF2B5EF4-FFF2-40B4-BE49-F238E27FC236}">
                <a16:creationId xmlns:a16="http://schemas.microsoft.com/office/drawing/2014/main" id="{D757EAF3-9C5E-AB41-A7B5-177A7F4239A0}"/>
              </a:ext>
            </a:extLst>
          </p:cNvPr>
          <p:cNvSpPr/>
          <p:nvPr userDrawn="1"/>
        </p:nvSpPr>
        <p:spPr>
          <a:xfrm>
            <a:off x="7019510" y="2853602"/>
            <a:ext cx="1976755" cy="3113181"/>
          </a:xfrm>
          <a:custGeom>
            <a:avLst/>
            <a:gdLst>
              <a:gd name="connsiteX0" fmla="*/ 1 w 9021361"/>
              <a:gd name="connsiteY0" fmla="*/ 0 h 10561007"/>
              <a:gd name="connsiteX1" fmla="*/ 6096001 w 9021361"/>
              <a:gd name="connsiteY1" fmla="*/ 0 h 10561007"/>
              <a:gd name="connsiteX2" fmla="*/ 6096001 w 9021361"/>
              <a:gd name="connsiteY2" fmla="*/ 2421618 h 10561007"/>
              <a:gd name="connsiteX3" fmla="*/ 6621730 w 9021361"/>
              <a:gd name="connsiteY3" fmla="*/ 2116844 h 10561007"/>
              <a:gd name="connsiteX4" fmla="*/ 9021054 w 9021361"/>
              <a:gd name="connsiteY4" fmla="*/ 3505880 h 10561007"/>
              <a:gd name="connsiteX5" fmla="*/ 9018309 w 9021361"/>
              <a:gd name="connsiteY5" fmla="*/ 6720784 h 10561007"/>
              <a:gd name="connsiteX6" fmla="*/ 1655035 w 9021361"/>
              <a:gd name="connsiteY6" fmla="*/ 6096000 h 10561007"/>
              <a:gd name="connsiteX7" fmla="*/ 1640421 w 9021361"/>
              <a:gd name="connsiteY7" fmla="*/ 6096000 h 10561007"/>
              <a:gd name="connsiteX8" fmla="*/ 9021361 w 9021361"/>
              <a:gd name="connsiteY8" fmla="*/ 6722283 h 10561007"/>
              <a:gd name="connsiteX9" fmla="*/ 2399631 w 9021361"/>
              <a:gd name="connsiteY9" fmla="*/ 10561007 h 10561007"/>
              <a:gd name="connsiteX10" fmla="*/ 307 w 9021361"/>
              <a:gd name="connsiteY10" fmla="*/ 9171971 h 10561007"/>
              <a:gd name="connsiteX11" fmla="*/ 2934 w 9021361"/>
              <a:gd name="connsiteY11" fmla="*/ 6096000 h 10561007"/>
              <a:gd name="connsiteX12" fmla="*/ 1 w 9021361"/>
              <a:gd name="connsiteY12" fmla="*/ 6096000 h 10561007"/>
              <a:gd name="connsiteX13" fmla="*/ 1 w 9021361"/>
              <a:gd name="connsiteY13" fmla="*/ 5955568 h 10561007"/>
              <a:gd name="connsiteX14" fmla="*/ 0 w 9021361"/>
              <a:gd name="connsiteY14" fmla="*/ 5955568 h 10561007"/>
              <a:gd name="connsiteX15" fmla="*/ 1 w 9021361"/>
              <a:gd name="connsiteY15" fmla="*/ 5955567 h 10561007"/>
              <a:gd name="connsiteX0" fmla="*/ 1 w 9021361"/>
              <a:gd name="connsiteY0" fmla="*/ 0 h 10561007"/>
              <a:gd name="connsiteX1" fmla="*/ 6096001 w 9021361"/>
              <a:gd name="connsiteY1" fmla="*/ 0 h 10561007"/>
              <a:gd name="connsiteX2" fmla="*/ 6096001 w 9021361"/>
              <a:gd name="connsiteY2" fmla="*/ 2421618 h 10561007"/>
              <a:gd name="connsiteX3" fmla="*/ 6621730 w 9021361"/>
              <a:gd name="connsiteY3" fmla="*/ 2116844 h 10561007"/>
              <a:gd name="connsiteX4" fmla="*/ 9021054 w 9021361"/>
              <a:gd name="connsiteY4" fmla="*/ 3505880 h 10561007"/>
              <a:gd name="connsiteX5" fmla="*/ 9018309 w 9021361"/>
              <a:gd name="connsiteY5" fmla="*/ 6720784 h 10561007"/>
              <a:gd name="connsiteX6" fmla="*/ 1655035 w 9021361"/>
              <a:gd name="connsiteY6" fmla="*/ 6096000 h 10561007"/>
              <a:gd name="connsiteX7" fmla="*/ 6848915 w 9021361"/>
              <a:gd name="connsiteY7" fmla="*/ 7333130 h 10561007"/>
              <a:gd name="connsiteX8" fmla="*/ 9021361 w 9021361"/>
              <a:gd name="connsiteY8" fmla="*/ 6722283 h 10561007"/>
              <a:gd name="connsiteX9" fmla="*/ 2399631 w 9021361"/>
              <a:gd name="connsiteY9" fmla="*/ 10561007 h 10561007"/>
              <a:gd name="connsiteX10" fmla="*/ 307 w 9021361"/>
              <a:gd name="connsiteY10" fmla="*/ 9171971 h 10561007"/>
              <a:gd name="connsiteX11" fmla="*/ 2934 w 9021361"/>
              <a:gd name="connsiteY11" fmla="*/ 6096000 h 10561007"/>
              <a:gd name="connsiteX12" fmla="*/ 1 w 9021361"/>
              <a:gd name="connsiteY12" fmla="*/ 6096000 h 10561007"/>
              <a:gd name="connsiteX13" fmla="*/ 1 w 9021361"/>
              <a:gd name="connsiteY13" fmla="*/ 5955568 h 10561007"/>
              <a:gd name="connsiteX14" fmla="*/ 0 w 9021361"/>
              <a:gd name="connsiteY14" fmla="*/ 5955568 h 10561007"/>
              <a:gd name="connsiteX15" fmla="*/ 1 w 9021361"/>
              <a:gd name="connsiteY15" fmla="*/ 5955567 h 10561007"/>
              <a:gd name="connsiteX16" fmla="*/ 1 w 9021361"/>
              <a:gd name="connsiteY16" fmla="*/ 0 h 10561007"/>
              <a:gd name="connsiteX0" fmla="*/ 1 w 9021361"/>
              <a:gd name="connsiteY0" fmla="*/ 0 h 10561007"/>
              <a:gd name="connsiteX1" fmla="*/ 6096001 w 9021361"/>
              <a:gd name="connsiteY1" fmla="*/ 0 h 10561007"/>
              <a:gd name="connsiteX2" fmla="*/ 6096001 w 9021361"/>
              <a:gd name="connsiteY2" fmla="*/ 2421618 h 10561007"/>
              <a:gd name="connsiteX3" fmla="*/ 6621730 w 9021361"/>
              <a:gd name="connsiteY3" fmla="*/ 2116844 h 10561007"/>
              <a:gd name="connsiteX4" fmla="*/ 9021054 w 9021361"/>
              <a:gd name="connsiteY4" fmla="*/ 3505880 h 10561007"/>
              <a:gd name="connsiteX5" fmla="*/ 9018309 w 9021361"/>
              <a:gd name="connsiteY5" fmla="*/ 6720784 h 10561007"/>
              <a:gd name="connsiteX6" fmla="*/ 6848915 w 9021361"/>
              <a:gd name="connsiteY6" fmla="*/ 7333130 h 10561007"/>
              <a:gd name="connsiteX7" fmla="*/ 9021361 w 9021361"/>
              <a:gd name="connsiteY7" fmla="*/ 6722283 h 10561007"/>
              <a:gd name="connsiteX8" fmla="*/ 2399631 w 9021361"/>
              <a:gd name="connsiteY8" fmla="*/ 10561007 h 10561007"/>
              <a:gd name="connsiteX9" fmla="*/ 307 w 9021361"/>
              <a:gd name="connsiteY9" fmla="*/ 9171971 h 10561007"/>
              <a:gd name="connsiteX10" fmla="*/ 2934 w 9021361"/>
              <a:gd name="connsiteY10" fmla="*/ 6096000 h 10561007"/>
              <a:gd name="connsiteX11" fmla="*/ 1 w 9021361"/>
              <a:gd name="connsiteY11" fmla="*/ 6096000 h 10561007"/>
              <a:gd name="connsiteX12" fmla="*/ 1 w 9021361"/>
              <a:gd name="connsiteY12" fmla="*/ 5955568 h 10561007"/>
              <a:gd name="connsiteX13" fmla="*/ 0 w 9021361"/>
              <a:gd name="connsiteY13" fmla="*/ 5955568 h 10561007"/>
              <a:gd name="connsiteX14" fmla="*/ 1 w 9021361"/>
              <a:gd name="connsiteY14" fmla="*/ 5955567 h 10561007"/>
              <a:gd name="connsiteX15" fmla="*/ 1 w 9021361"/>
              <a:gd name="connsiteY15" fmla="*/ 0 h 10561007"/>
              <a:gd name="connsiteX0" fmla="*/ 1 w 9021361"/>
              <a:gd name="connsiteY0" fmla="*/ 0 h 10561007"/>
              <a:gd name="connsiteX1" fmla="*/ 6096001 w 9021361"/>
              <a:gd name="connsiteY1" fmla="*/ 0 h 10561007"/>
              <a:gd name="connsiteX2" fmla="*/ 6096001 w 9021361"/>
              <a:gd name="connsiteY2" fmla="*/ 2421618 h 10561007"/>
              <a:gd name="connsiteX3" fmla="*/ 6621730 w 9021361"/>
              <a:gd name="connsiteY3" fmla="*/ 2116844 h 10561007"/>
              <a:gd name="connsiteX4" fmla="*/ 9021054 w 9021361"/>
              <a:gd name="connsiteY4" fmla="*/ 3505880 h 10561007"/>
              <a:gd name="connsiteX5" fmla="*/ 9018309 w 9021361"/>
              <a:gd name="connsiteY5" fmla="*/ 6720784 h 10561007"/>
              <a:gd name="connsiteX6" fmla="*/ 9021361 w 9021361"/>
              <a:gd name="connsiteY6" fmla="*/ 6722283 h 10561007"/>
              <a:gd name="connsiteX7" fmla="*/ 2399631 w 9021361"/>
              <a:gd name="connsiteY7" fmla="*/ 10561007 h 10561007"/>
              <a:gd name="connsiteX8" fmla="*/ 307 w 9021361"/>
              <a:gd name="connsiteY8" fmla="*/ 9171971 h 10561007"/>
              <a:gd name="connsiteX9" fmla="*/ 2934 w 9021361"/>
              <a:gd name="connsiteY9" fmla="*/ 6096000 h 10561007"/>
              <a:gd name="connsiteX10" fmla="*/ 1 w 9021361"/>
              <a:gd name="connsiteY10" fmla="*/ 6096000 h 10561007"/>
              <a:gd name="connsiteX11" fmla="*/ 1 w 9021361"/>
              <a:gd name="connsiteY11" fmla="*/ 5955568 h 10561007"/>
              <a:gd name="connsiteX12" fmla="*/ 0 w 9021361"/>
              <a:gd name="connsiteY12" fmla="*/ 5955568 h 10561007"/>
              <a:gd name="connsiteX13" fmla="*/ 1 w 9021361"/>
              <a:gd name="connsiteY13" fmla="*/ 5955567 h 10561007"/>
              <a:gd name="connsiteX14" fmla="*/ 1 w 9021361"/>
              <a:gd name="connsiteY14" fmla="*/ 0 h 10561007"/>
              <a:gd name="connsiteX0" fmla="*/ 1 w 9021361"/>
              <a:gd name="connsiteY0" fmla="*/ 0 h 10561007"/>
              <a:gd name="connsiteX1" fmla="*/ 6096001 w 9021361"/>
              <a:gd name="connsiteY1" fmla="*/ 0 h 10561007"/>
              <a:gd name="connsiteX2" fmla="*/ 6621730 w 9021361"/>
              <a:gd name="connsiteY2" fmla="*/ 2116844 h 10561007"/>
              <a:gd name="connsiteX3" fmla="*/ 9021054 w 9021361"/>
              <a:gd name="connsiteY3" fmla="*/ 3505880 h 10561007"/>
              <a:gd name="connsiteX4" fmla="*/ 9018309 w 9021361"/>
              <a:gd name="connsiteY4" fmla="*/ 6720784 h 10561007"/>
              <a:gd name="connsiteX5" fmla="*/ 9021361 w 9021361"/>
              <a:gd name="connsiteY5" fmla="*/ 6722283 h 10561007"/>
              <a:gd name="connsiteX6" fmla="*/ 2399631 w 9021361"/>
              <a:gd name="connsiteY6" fmla="*/ 10561007 h 10561007"/>
              <a:gd name="connsiteX7" fmla="*/ 307 w 9021361"/>
              <a:gd name="connsiteY7" fmla="*/ 9171971 h 10561007"/>
              <a:gd name="connsiteX8" fmla="*/ 2934 w 9021361"/>
              <a:gd name="connsiteY8" fmla="*/ 6096000 h 10561007"/>
              <a:gd name="connsiteX9" fmla="*/ 1 w 9021361"/>
              <a:gd name="connsiteY9" fmla="*/ 6096000 h 10561007"/>
              <a:gd name="connsiteX10" fmla="*/ 1 w 9021361"/>
              <a:gd name="connsiteY10" fmla="*/ 5955568 h 10561007"/>
              <a:gd name="connsiteX11" fmla="*/ 0 w 9021361"/>
              <a:gd name="connsiteY11" fmla="*/ 5955568 h 10561007"/>
              <a:gd name="connsiteX12" fmla="*/ 1 w 9021361"/>
              <a:gd name="connsiteY12" fmla="*/ 5955567 h 10561007"/>
              <a:gd name="connsiteX13" fmla="*/ 1 w 9021361"/>
              <a:gd name="connsiteY13" fmla="*/ 0 h 10561007"/>
              <a:gd name="connsiteX0" fmla="*/ 1 w 9021361"/>
              <a:gd name="connsiteY0" fmla="*/ 0 h 10561007"/>
              <a:gd name="connsiteX1" fmla="*/ 6096001 w 9021361"/>
              <a:gd name="connsiteY1" fmla="*/ 0 h 10561007"/>
              <a:gd name="connsiteX2" fmla="*/ 9021054 w 9021361"/>
              <a:gd name="connsiteY2" fmla="*/ 3505880 h 10561007"/>
              <a:gd name="connsiteX3" fmla="*/ 9018309 w 9021361"/>
              <a:gd name="connsiteY3" fmla="*/ 6720784 h 10561007"/>
              <a:gd name="connsiteX4" fmla="*/ 9021361 w 9021361"/>
              <a:gd name="connsiteY4" fmla="*/ 6722283 h 10561007"/>
              <a:gd name="connsiteX5" fmla="*/ 2399631 w 9021361"/>
              <a:gd name="connsiteY5" fmla="*/ 10561007 h 10561007"/>
              <a:gd name="connsiteX6" fmla="*/ 307 w 9021361"/>
              <a:gd name="connsiteY6" fmla="*/ 9171971 h 10561007"/>
              <a:gd name="connsiteX7" fmla="*/ 2934 w 9021361"/>
              <a:gd name="connsiteY7" fmla="*/ 6096000 h 10561007"/>
              <a:gd name="connsiteX8" fmla="*/ 1 w 9021361"/>
              <a:gd name="connsiteY8" fmla="*/ 6096000 h 10561007"/>
              <a:gd name="connsiteX9" fmla="*/ 1 w 9021361"/>
              <a:gd name="connsiteY9" fmla="*/ 5955568 h 10561007"/>
              <a:gd name="connsiteX10" fmla="*/ 0 w 9021361"/>
              <a:gd name="connsiteY10" fmla="*/ 5955568 h 10561007"/>
              <a:gd name="connsiteX11" fmla="*/ 1 w 9021361"/>
              <a:gd name="connsiteY11" fmla="*/ 5955567 h 10561007"/>
              <a:gd name="connsiteX12" fmla="*/ 1 w 9021361"/>
              <a:gd name="connsiteY12" fmla="*/ 0 h 10561007"/>
              <a:gd name="connsiteX0" fmla="*/ 1 w 9021361"/>
              <a:gd name="connsiteY0" fmla="*/ 0 h 10561007"/>
              <a:gd name="connsiteX1" fmla="*/ 9018495 w 9021361"/>
              <a:gd name="connsiteY1" fmla="*/ 0 h 10561007"/>
              <a:gd name="connsiteX2" fmla="*/ 9021054 w 9021361"/>
              <a:gd name="connsiteY2" fmla="*/ 3505880 h 10561007"/>
              <a:gd name="connsiteX3" fmla="*/ 9018309 w 9021361"/>
              <a:gd name="connsiteY3" fmla="*/ 6720784 h 10561007"/>
              <a:gd name="connsiteX4" fmla="*/ 9021361 w 9021361"/>
              <a:gd name="connsiteY4" fmla="*/ 6722283 h 10561007"/>
              <a:gd name="connsiteX5" fmla="*/ 2399631 w 9021361"/>
              <a:gd name="connsiteY5" fmla="*/ 10561007 h 10561007"/>
              <a:gd name="connsiteX6" fmla="*/ 307 w 9021361"/>
              <a:gd name="connsiteY6" fmla="*/ 9171971 h 10561007"/>
              <a:gd name="connsiteX7" fmla="*/ 2934 w 9021361"/>
              <a:gd name="connsiteY7" fmla="*/ 6096000 h 10561007"/>
              <a:gd name="connsiteX8" fmla="*/ 1 w 9021361"/>
              <a:gd name="connsiteY8" fmla="*/ 6096000 h 10561007"/>
              <a:gd name="connsiteX9" fmla="*/ 1 w 9021361"/>
              <a:gd name="connsiteY9" fmla="*/ 5955568 h 10561007"/>
              <a:gd name="connsiteX10" fmla="*/ 0 w 9021361"/>
              <a:gd name="connsiteY10" fmla="*/ 5955568 h 10561007"/>
              <a:gd name="connsiteX11" fmla="*/ 1 w 9021361"/>
              <a:gd name="connsiteY11" fmla="*/ 5955567 h 10561007"/>
              <a:gd name="connsiteX12" fmla="*/ 1 w 9021361"/>
              <a:gd name="connsiteY12" fmla="*/ 0 h 10561007"/>
              <a:gd name="connsiteX0" fmla="*/ 0 w 9021361"/>
              <a:gd name="connsiteY0" fmla="*/ 0 h 14278225"/>
              <a:gd name="connsiteX1" fmla="*/ 9018495 w 9021361"/>
              <a:gd name="connsiteY1" fmla="*/ 3717218 h 14278225"/>
              <a:gd name="connsiteX2" fmla="*/ 9021054 w 9021361"/>
              <a:gd name="connsiteY2" fmla="*/ 7223098 h 14278225"/>
              <a:gd name="connsiteX3" fmla="*/ 9018309 w 9021361"/>
              <a:gd name="connsiteY3" fmla="*/ 10438002 h 14278225"/>
              <a:gd name="connsiteX4" fmla="*/ 9021361 w 9021361"/>
              <a:gd name="connsiteY4" fmla="*/ 10439501 h 14278225"/>
              <a:gd name="connsiteX5" fmla="*/ 2399631 w 9021361"/>
              <a:gd name="connsiteY5" fmla="*/ 14278225 h 14278225"/>
              <a:gd name="connsiteX6" fmla="*/ 307 w 9021361"/>
              <a:gd name="connsiteY6" fmla="*/ 12889189 h 14278225"/>
              <a:gd name="connsiteX7" fmla="*/ 2934 w 9021361"/>
              <a:gd name="connsiteY7" fmla="*/ 9813218 h 14278225"/>
              <a:gd name="connsiteX8" fmla="*/ 1 w 9021361"/>
              <a:gd name="connsiteY8" fmla="*/ 9813218 h 14278225"/>
              <a:gd name="connsiteX9" fmla="*/ 1 w 9021361"/>
              <a:gd name="connsiteY9" fmla="*/ 9672786 h 14278225"/>
              <a:gd name="connsiteX10" fmla="*/ 0 w 9021361"/>
              <a:gd name="connsiteY10" fmla="*/ 9672786 h 14278225"/>
              <a:gd name="connsiteX11" fmla="*/ 1 w 9021361"/>
              <a:gd name="connsiteY11" fmla="*/ 9672785 h 14278225"/>
              <a:gd name="connsiteX12" fmla="*/ 0 w 9021361"/>
              <a:gd name="connsiteY12" fmla="*/ 0 h 14278225"/>
              <a:gd name="connsiteX0" fmla="*/ 0 w 9066147"/>
              <a:gd name="connsiteY0" fmla="*/ 0 h 14278225"/>
              <a:gd name="connsiteX1" fmla="*/ 9066147 w 9066147"/>
              <a:gd name="connsiteY1" fmla="*/ 238285 h 14278225"/>
              <a:gd name="connsiteX2" fmla="*/ 9021054 w 9066147"/>
              <a:gd name="connsiteY2" fmla="*/ 7223098 h 14278225"/>
              <a:gd name="connsiteX3" fmla="*/ 9018309 w 9066147"/>
              <a:gd name="connsiteY3" fmla="*/ 10438002 h 14278225"/>
              <a:gd name="connsiteX4" fmla="*/ 9021361 w 9066147"/>
              <a:gd name="connsiteY4" fmla="*/ 10439501 h 14278225"/>
              <a:gd name="connsiteX5" fmla="*/ 2399631 w 9066147"/>
              <a:gd name="connsiteY5" fmla="*/ 14278225 h 14278225"/>
              <a:gd name="connsiteX6" fmla="*/ 307 w 9066147"/>
              <a:gd name="connsiteY6" fmla="*/ 12889189 h 14278225"/>
              <a:gd name="connsiteX7" fmla="*/ 2934 w 9066147"/>
              <a:gd name="connsiteY7" fmla="*/ 9813218 h 14278225"/>
              <a:gd name="connsiteX8" fmla="*/ 1 w 9066147"/>
              <a:gd name="connsiteY8" fmla="*/ 9813218 h 14278225"/>
              <a:gd name="connsiteX9" fmla="*/ 1 w 9066147"/>
              <a:gd name="connsiteY9" fmla="*/ 9672786 h 14278225"/>
              <a:gd name="connsiteX10" fmla="*/ 0 w 9066147"/>
              <a:gd name="connsiteY10" fmla="*/ 9672786 h 14278225"/>
              <a:gd name="connsiteX11" fmla="*/ 1 w 9066147"/>
              <a:gd name="connsiteY11" fmla="*/ 9672785 h 14278225"/>
              <a:gd name="connsiteX12" fmla="*/ 0 w 9066147"/>
              <a:gd name="connsiteY12" fmla="*/ 0 h 14278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66147" h="14278225">
                <a:moveTo>
                  <a:pt x="0" y="0"/>
                </a:moveTo>
                <a:lnTo>
                  <a:pt x="9066147" y="238285"/>
                </a:lnTo>
                <a:lnTo>
                  <a:pt x="9021054" y="7223098"/>
                </a:lnTo>
                <a:lnTo>
                  <a:pt x="9018309" y="10438002"/>
                </a:lnTo>
                <a:lnTo>
                  <a:pt x="9021361" y="10439501"/>
                </a:lnTo>
                <a:lnTo>
                  <a:pt x="2399631" y="14278225"/>
                </a:lnTo>
                <a:lnTo>
                  <a:pt x="307" y="12889189"/>
                </a:lnTo>
                <a:cubicBezTo>
                  <a:pt x="1183" y="11863865"/>
                  <a:pt x="2058" y="10838542"/>
                  <a:pt x="2934" y="9813218"/>
                </a:cubicBezTo>
                <a:lnTo>
                  <a:pt x="1" y="9813218"/>
                </a:lnTo>
                <a:lnTo>
                  <a:pt x="1" y="9672786"/>
                </a:lnTo>
                <a:lnTo>
                  <a:pt x="0" y="9672786"/>
                </a:lnTo>
                <a:lnTo>
                  <a:pt x="1" y="9672785"/>
                </a:lnTo>
                <a:cubicBezTo>
                  <a:pt x="1" y="6448523"/>
                  <a:pt x="0" y="3224262"/>
                  <a:pt x="0" y="0"/>
                </a:cubicBezTo>
                <a:close/>
              </a:path>
            </a:pathLst>
          </a:custGeom>
          <a:blipFill dpi="0" rotWithShape="1">
            <a:blip r:embed="rId11"/>
            <a:srcRect/>
            <a:stretch>
              <a:fillRect l="-20000" t="-13600" r="-23000" b="-20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oup 2.png" descr="Group 2.png">
            <a:extLst>
              <a:ext uri="{FF2B5EF4-FFF2-40B4-BE49-F238E27FC236}">
                <a16:creationId xmlns:a16="http://schemas.microsoft.com/office/drawing/2014/main" id="{39FD7D32-367F-C84D-B9C7-DB3493E11E74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2904759" y="976573"/>
            <a:ext cx="2864882" cy="1681686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242744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maske M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F6ADE5E-55C5-E34D-AE70-2C4785D64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74605-3115-D849-9452-C871C2C600BE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Freihandform 8">
            <a:extLst>
              <a:ext uri="{FF2B5EF4-FFF2-40B4-BE49-F238E27FC236}">
                <a16:creationId xmlns:a16="http://schemas.microsoft.com/office/drawing/2014/main" id="{91F9ABFE-7E58-9D45-8A10-734D830D20C6}"/>
              </a:ext>
            </a:extLst>
          </p:cNvPr>
          <p:cNvSpPr/>
          <p:nvPr userDrawn="1"/>
        </p:nvSpPr>
        <p:spPr>
          <a:xfrm>
            <a:off x="6095999" y="-4231341"/>
            <a:ext cx="9021361" cy="10561007"/>
          </a:xfrm>
          <a:custGeom>
            <a:avLst/>
            <a:gdLst>
              <a:gd name="connsiteX0" fmla="*/ 1 w 9021361"/>
              <a:gd name="connsiteY0" fmla="*/ 0 h 10561007"/>
              <a:gd name="connsiteX1" fmla="*/ 6096001 w 9021361"/>
              <a:gd name="connsiteY1" fmla="*/ 0 h 10561007"/>
              <a:gd name="connsiteX2" fmla="*/ 6096001 w 9021361"/>
              <a:gd name="connsiteY2" fmla="*/ 2421618 h 10561007"/>
              <a:gd name="connsiteX3" fmla="*/ 6621730 w 9021361"/>
              <a:gd name="connsiteY3" fmla="*/ 2116844 h 10561007"/>
              <a:gd name="connsiteX4" fmla="*/ 9021054 w 9021361"/>
              <a:gd name="connsiteY4" fmla="*/ 3505880 h 10561007"/>
              <a:gd name="connsiteX5" fmla="*/ 9018309 w 9021361"/>
              <a:gd name="connsiteY5" fmla="*/ 6720784 h 10561007"/>
              <a:gd name="connsiteX6" fmla="*/ 1655035 w 9021361"/>
              <a:gd name="connsiteY6" fmla="*/ 6096000 h 10561007"/>
              <a:gd name="connsiteX7" fmla="*/ 1640421 w 9021361"/>
              <a:gd name="connsiteY7" fmla="*/ 6096000 h 10561007"/>
              <a:gd name="connsiteX8" fmla="*/ 9021361 w 9021361"/>
              <a:gd name="connsiteY8" fmla="*/ 6722283 h 10561007"/>
              <a:gd name="connsiteX9" fmla="*/ 2399631 w 9021361"/>
              <a:gd name="connsiteY9" fmla="*/ 10561007 h 10561007"/>
              <a:gd name="connsiteX10" fmla="*/ 307 w 9021361"/>
              <a:gd name="connsiteY10" fmla="*/ 9171971 h 10561007"/>
              <a:gd name="connsiteX11" fmla="*/ 2934 w 9021361"/>
              <a:gd name="connsiteY11" fmla="*/ 6096000 h 10561007"/>
              <a:gd name="connsiteX12" fmla="*/ 1 w 9021361"/>
              <a:gd name="connsiteY12" fmla="*/ 6096000 h 10561007"/>
              <a:gd name="connsiteX13" fmla="*/ 1 w 9021361"/>
              <a:gd name="connsiteY13" fmla="*/ 5955568 h 10561007"/>
              <a:gd name="connsiteX14" fmla="*/ 0 w 9021361"/>
              <a:gd name="connsiteY14" fmla="*/ 5955568 h 10561007"/>
              <a:gd name="connsiteX15" fmla="*/ 1 w 9021361"/>
              <a:gd name="connsiteY15" fmla="*/ 5955567 h 10561007"/>
              <a:gd name="connsiteX0" fmla="*/ 1 w 9021361"/>
              <a:gd name="connsiteY0" fmla="*/ 0 h 10561007"/>
              <a:gd name="connsiteX1" fmla="*/ 6096001 w 9021361"/>
              <a:gd name="connsiteY1" fmla="*/ 0 h 10561007"/>
              <a:gd name="connsiteX2" fmla="*/ 6096001 w 9021361"/>
              <a:gd name="connsiteY2" fmla="*/ 2421618 h 10561007"/>
              <a:gd name="connsiteX3" fmla="*/ 6621730 w 9021361"/>
              <a:gd name="connsiteY3" fmla="*/ 2116844 h 10561007"/>
              <a:gd name="connsiteX4" fmla="*/ 9021054 w 9021361"/>
              <a:gd name="connsiteY4" fmla="*/ 3505880 h 10561007"/>
              <a:gd name="connsiteX5" fmla="*/ 9018309 w 9021361"/>
              <a:gd name="connsiteY5" fmla="*/ 6720784 h 10561007"/>
              <a:gd name="connsiteX6" fmla="*/ 1655035 w 9021361"/>
              <a:gd name="connsiteY6" fmla="*/ 6096000 h 10561007"/>
              <a:gd name="connsiteX7" fmla="*/ 6848915 w 9021361"/>
              <a:gd name="connsiteY7" fmla="*/ 7333130 h 10561007"/>
              <a:gd name="connsiteX8" fmla="*/ 9021361 w 9021361"/>
              <a:gd name="connsiteY8" fmla="*/ 6722283 h 10561007"/>
              <a:gd name="connsiteX9" fmla="*/ 2399631 w 9021361"/>
              <a:gd name="connsiteY9" fmla="*/ 10561007 h 10561007"/>
              <a:gd name="connsiteX10" fmla="*/ 307 w 9021361"/>
              <a:gd name="connsiteY10" fmla="*/ 9171971 h 10561007"/>
              <a:gd name="connsiteX11" fmla="*/ 2934 w 9021361"/>
              <a:gd name="connsiteY11" fmla="*/ 6096000 h 10561007"/>
              <a:gd name="connsiteX12" fmla="*/ 1 w 9021361"/>
              <a:gd name="connsiteY12" fmla="*/ 6096000 h 10561007"/>
              <a:gd name="connsiteX13" fmla="*/ 1 w 9021361"/>
              <a:gd name="connsiteY13" fmla="*/ 5955568 h 10561007"/>
              <a:gd name="connsiteX14" fmla="*/ 0 w 9021361"/>
              <a:gd name="connsiteY14" fmla="*/ 5955568 h 10561007"/>
              <a:gd name="connsiteX15" fmla="*/ 1 w 9021361"/>
              <a:gd name="connsiteY15" fmla="*/ 5955567 h 10561007"/>
              <a:gd name="connsiteX16" fmla="*/ 1 w 9021361"/>
              <a:gd name="connsiteY16" fmla="*/ 0 h 10561007"/>
              <a:gd name="connsiteX0" fmla="*/ 1 w 9021361"/>
              <a:gd name="connsiteY0" fmla="*/ 0 h 10561007"/>
              <a:gd name="connsiteX1" fmla="*/ 6096001 w 9021361"/>
              <a:gd name="connsiteY1" fmla="*/ 0 h 10561007"/>
              <a:gd name="connsiteX2" fmla="*/ 6096001 w 9021361"/>
              <a:gd name="connsiteY2" fmla="*/ 2421618 h 10561007"/>
              <a:gd name="connsiteX3" fmla="*/ 6621730 w 9021361"/>
              <a:gd name="connsiteY3" fmla="*/ 2116844 h 10561007"/>
              <a:gd name="connsiteX4" fmla="*/ 9021054 w 9021361"/>
              <a:gd name="connsiteY4" fmla="*/ 3505880 h 10561007"/>
              <a:gd name="connsiteX5" fmla="*/ 9018309 w 9021361"/>
              <a:gd name="connsiteY5" fmla="*/ 6720784 h 10561007"/>
              <a:gd name="connsiteX6" fmla="*/ 6848915 w 9021361"/>
              <a:gd name="connsiteY6" fmla="*/ 7333130 h 10561007"/>
              <a:gd name="connsiteX7" fmla="*/ 9021361 w 9021361"/>
              <a:gd name="connsiteY7" fmla="*/ 6722283 h 10561007"/>
              <a:gd name="connsiteX8" fmla="*/ 2399631 w 9021361"/>
              <a:gd name="connsiteY8" fmla="*/ 10561007 h 10561007"/>
              <a:gd name="connsiteX9" fmla="*/ 307 w 9021361"/>
              <a:gd name="connsiteY9" fmla="*/ 9171971 h 10561007"/>
              <a:gd name="connsiteX10" fmla="*/ 2934 w 9021361"/>
              <a:gd name="connsiteY10" fmla="*/ 6096000 h 10561007"/>
              <a:gd name="connsiteX11" fmla="*/ 1 w 9021361"/>
              <a:gd name="connsiteY11" fmla="*/ 6096000 h 10561007"/>
              <a:gd name="connsiteX12" fmla="*/ 1 w 9021361"/>
              <a:gd name="connsiteY12" fmla="*/ 5955568 h 10561007"/>
              <a:gd name="connsiteX13" fmla="*/ 0 w 9021361"/>
              <a:gd name="connsiteY13" fmla="*/ 5955568 h 10561007"/>
              <a:gd name="connsiteX14" fmla="*/ 1 w 9021361"/>
              <a:gd name="connsiteY14" fmla="*/ 5955567 h 10561007"/>
              <a:gd name="connsiteX15" fmla="*/ 1 w 9021361"/>
              <a:gd name="connsiteY15" fmla="*/ 0 h 10561007"/>
              <a:gd name="connsiteX0" fmla="*/ 1 w 9021361"/>
              <a:gd name="connsiteY0" fmla="*/ 0 h 10561007"/>
              <a:gd name="connsiteX1" fmla="*/ 6096001 w 9021361"/>
              <a:gd name="connsiteY1" fmla="*/ 0 h 10561007"/>
              <a:gd name="connsiteX2" fmla="*/ 6096001 w 9021361"/>
              <a:gd name="connsiteY2" fmla="*/ 2421618 h 10561007"/>
              <a:gd name="connsiteX3" fmla="*/ 6621730 w 9021361"/>
              <a:gd name="connsiteY3" fmla="*/ 2116844 h 10561007"/>
              <a:gd name="connsiteX4" fmla="*/ 9021054 w 9021361"/>
              <a:gd name="connsiteY4" fmla="*/ 3505880 h 10561007"/>
              <a:gd name="connsiteX5" fmla="*/ 9018309 w 9021361"/>
              <a:gd name="connsiteY5" fmla="*/ 6720784 h 10561007"/>
              <a:gd name="connsiteX6" fmla="*/ 9021361 w 9021361"/>
              <a:gd name="connsiteY6" fmla="*/ 6722283 h 10561007"/>
              <a:gd name="connsiteX7" fmla="*/ 2399631 w 9021361"/>
              <a:gd name="connsiteY7" fmla="*/ 10561007 h 10561007"/>
              <a:gd name="connsiteX8" fmla="*/ 307 w 9021361"/>
              <a:gd name="connsiteY8" fmla="*/ 9171971 h 10561007"/>
              <a:gd name="connsiteX9" fmla="*/ 2934 w 9021361"/>
              <a:gd name="connsiteY9" fmla="*/ 6096000 h 10561007"/>
              <a:gd name="connsiteX10" fmla="*/ 1 w 9021361"/>
              <a:gd name="connsiteY10" fmla="*/ 6096000 h 10561007"/>
              <a:gd name="connsiteX11" fmla="*/ 1 w 9021361"/>
              <a:gd name="connsiteY11" fmla="*/ 5955568 h 10561007"/>
              <a:gd name="connsiteX12" fmla="*/ 0 w 9021361"/>
              <a:gd name="connsiteY12" fmla="*/ 5955568 h 10561007"/>
              <a:gd name="connsiteX13" fmla="*/ 1 w 9021361"/>
              <a:gd name="connsiteY13" fmla="*/ 5955567 h 10561007"/>
              <a:gd name="connsiteX14" fmla="*/ 1 w 9021361"/>
              <a:gd name="connsiteY14" fmla="*/ 0 h 10561007"/>
              <a:gd name="connsiteX0" fmla="*/ 1 w 9021361"/>
              <a:gd name="connsiteY0" fmla="*/ 0 h 10561007"/>
              <a:gd name="connsiteX1" fmla="*/ 6096001 w 9021361"/>
              <a:gd name="connsiteY1" fmla="*/ 0 h 10561007"/>
              <a:gd name="connsiteX2" fmla="*/ 6621730 w 9021361"/>
              <a:gd name="connsiteY2" fmla="*/ 2116844 h 10561007"/>
              <a:gd name="connsiteX3" fmla="*/ 9021054 w 9021361"/>
              <a:gd name="connsiteY3" fmla="*/ 3505880 h 10561007"/>
              <a:gd name="connsiteX4" fmla="*/ 9018309 w 9021361"/>
              <a:gd name="connsiteY4" fmla="*/ 6720784 h 10561007"/>
              <a:gd name="connsiteX5" fmla="*/ 9021361 w 9021361"/>
              <a:gd name="connsiteY5" fmla="*/ 6722283 h 10561007"/>
              <a:gd name="connsiteX6" fmla="*/ 2399631 w 9021361"/>
              <a:gd name="connsiteY6" fmla="*/ 10561007 h 10561007"/>
              <a:gd name="connsiteX7" fmla="*/ 307 w 9021361"/>
              <a:gd name="connsiteY7" fmla="*/ 9171971 h 10561007"/>
              <a:gd name="connsiteX8" fmla="*/ 2934 w 9021361"/>
              <a:gd name="connsiteY8" fmla="*/ 6096000 h 10561007"/>
              <a:gd name="connsiteX9" fmla="*/ 1 w 9021361"/>
              <a:gd name="connsiteY9" fmla="*/ 6096000 h 10561007"/>
              <a:gd name="connsiteX10" fmla="*/ 1 w 9021361"/>
              <a:gd name="connsiteY10" fmla="*/ 5955568 h 10561007"/>
              <a:gd name="connsiteX11" fmla="*/ 0 w 9021361"/>
              <a:gd name="connsiteY11" fmla="*/ 5955568 h 10561007"/>
              <a:gd name="connsiteX12" fmla="*/ 1 w 9021361"/>
              <a:gd name="connsiteY12" fmla="*/ 5955567 h 10561007"/>
              <a:gd name="connsiteX13" fmla="*/ 1 w 9021361"/>
              <a:gd name="connsiteY13" fmla="*/ 0 h 10561007"/>
              <a:gd name="connsiteX0" fmla="*/ 1 w 9021361"/>
              <a:gd name="connsiteY0" fmla="*/ 0 h 10561007"/>
              <a:gd name="connsiteX1" fmla="*/ 6096001 w 9021361"/>
              <a:gd name="connsiteY1" fmla="*/ 0 h 10561007"/>
              <a:gd name="connsiteX2" fmla="*/ 9021054 w 9021361"/>
              <a:gd name="connsiteY2" fmla="*/ 3505880 h 10561007"/>
              <a:gd name="connsiteX3" fmla="*/ 9018309 w 9021361"/>
              <a:gd name="connsiteY3" fmla="*/ 6720784 h 10561007"/>
              <a:gd name="connsiteX4" fmla="*/ 9021361 w 9021361"/>
              <a:gd name="connsiteY4" fmla="*/ 6722283 h 10561007"/>
              <a:gd name="connsiteX5" fmla="*/ 2399631 w 9021361"/>
              <a:gd name="connsiteY5" fmla="*/ 10561007 h 10561007"/>
              <a:gd name="connsiteX6" fmla="*/ 307 w 9021361"/>
              <a:gd name="connsiteY6" fmla="*/ 9171971 h 10561007"/>
              <a:gd name="connsiteX7" fmla="*/ 2934 w 9021361"/>
              <a:gd name="connsiteY7" fmla="*/ 6096000 h 10561007"/>
              <a:gd name="connsiteX8" fmla="*/ 1 w 9021361"/>
              <a:gd name="connsiteY8" fmla="*/ 6096000 h 10561007"/>
              <a:gd name="connsiteX9" fmla="*/ 1 w 9021361"/>
              <a:gd name="connsiteY9" fmla="*/ 5955568 h 10561007"/>
              <a:gd name="connsiteX10" fmla="*/ 0 w 9021361"/>
              <a:gd name="connsiteY10" fmla="*/ 5955568 h 10561007"/>
              <a:gd name="connsiteX11" fmla="*/ 1 w 9021361"/>
              <a:gd name="connsiteY11" fmla="*/ 5955567 h 10561007"/>
              <a:gd name="connsiteX12" fmla="*/ 1 w 9021361"/>
              <a:gd name="connsiteY12" fmla="*/ 0 h 10561007"/>
              <a:gd name="connsiteX0" fmla="*/ 1 w 9021361"/>
              <a:gd name="connsiteY0" fmla="*/ 0 h 10561007"/>
              <a:gd name="connsiteX1" fmla="*/ 9018495 w 9021361"/>
              <a:gd name="connsiteY1" fmla="*/ 0 h 10561007"/>
              <a:gd name="connsiteX2" fmla="*/ 9021054 w 9021361"/>
              <a:gd name="connsiteY2" fmla="*/ 3505880 h 10561007"/>
              <a:gd name="connsiteX3" fmla="*/ 9018309 w 9021361"/>
              <a:gd name="connsiteY3" fmla="*/ 6720784 h 10561007"/>
              <a:gd name="connsiteX4" fmla="*/ 9021361 w 9021361"/>
              <a:gd name="connsiteY4" fmla="*/ 6722283 h 10561007"/>
              <a:gd name="connsiteX5" fmla="*/ 2399631 w 9021361"/>
              <a:gd name="connsiteY5" fmla="*/ 10561007 h 10561007"/>
              <a:gd name="connsiteX6" fmla="*/ 307 w 9021361"/>
              <a:gd name="connsiteY6" fmla="*/ 9171971 h 10561007"/>
              <a:gd name="connsiteX7" fmla="*/ 2934 w 9021361"/>
              <a:gd name="connsiteY7" fmla="*/ 6096000 h 10561007"/>
              <a:gd name="connsiteX8" fmla="*/ 1 w 9021361"/>
              <a:gd name="connsiteY8" fmla="*/ 6096000 h 10561007"/>
              <a:gd name="connsiteX9" fmla="*/ 1 w 9021361"/>
              <a:gd name="connsiteY9" fmla="*/ 5955568 h 10561007"/>
              <a:gd name="connsiteX10" fmla="*/ 0 w 9021361"/>
              <a:gd name="connsiteY10" fmla="*/ 5955568 h 10561007"/>
              <a:gd name="connsiteX11" fmla="*/ 1 w 9021361"/>
              <a:gd name="connsiteY11" fmla="*/ 5955567 h 10561007"/>
              <a:gd name="connsiteX12" fmla="*/ 1 w 9021361"/>
              <a:gd name="connsiteY12" fmla="*/ 0 h 10561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21361" h="10561007">
                <a:moveTo>
                  <a:pt x="1" y="0"/>
                </a:moveTo>
                <a:lnTo>
                  <a:pt x="9018495" y="0"/>
                </a:lnTo>
                <a:lnTo>
                  <a:pt x="9021054" y="3505880"/>
                </a:lnTo>
                <a:lnTo>
                  <a:pt x="9018309" y="6720784"/>
                </a:lnTo>
                <a:lnTo>
                  <a:pt x="9021361" y="6722283"/>
                </a:lnTo>
                <a:lnTo>
                  <a:pt x="2399631" y="10561007"/>
                </a:lnTo>
                <a:lnTo>
                  <a:pt x="307" y="9171971"/>
                </a:lnTo>
                <a:cubicBezTo>
                  <a:pt x="1183" y="8146647"/>
                  <a:pt x="2058" y="7121324"/>
                  <a:pt x="2934" y="6096000"/>
                </a:cubicBezTo>
                <a:lnTo>
                  <a:pt x="1" y="6096000"/>
                </a:lnTo>
                <a:lnTo>
                  <a:pt x="1" y="5955568"/>
                </a:lnTo>
                <a:lnTo>
                  <a:pt x="0" y="5955568"/>
                </a:lnTo>
                <a:lnTo>
                  <a:pt x="1" y="5955567"/>
                </a:lnTo>
                <a:lnTo>
                  <a:pt x="1" y="0"/>
                </a:ln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872B8BE-04D0-BF4D-8A1E-CE1E47984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686E1A49-4A90-784B-BCD7-9D94E697E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8398" y="1980000"/>
            <a:ext cx="10800001" cy="396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036887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65861D7-6C67-9741-B9D7-C05B21323DE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98400" y="1980000"/>
            <a:ext cx="5157787" cy="396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9B9E3D8-AB67-F048-8740-35333C14D012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18504" y="1980000"/>
            <a:ext cx="5183188" cy="396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7290C8D-77BF-7B44-9CD9-B5F8CEF95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74605-3115-D849-9452-C871C2C600BE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1F1C553-DB42-0842-9E50-D70AFA2C4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899899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14ECF8-6A62-2E4E-B930-1D1E64C22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135BEC-921C-9A44-B14A-D02E0478D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74605-3115-D849-9452-C871C2C600BE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Diagrammplatzhalter 8">
            <a:extLst>
              <a:ext uri="{FF2B5EF4-FFF2-40B4-BE49-F238E27FC236}">
                <a16:creationId xmlns:a16="http://schemas.microsoft.com/office/drawing/2014/main" id="{8E68845E-7913-9C4E-9C25-A3F896EB0093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98400" y="1980000"/>
            <a:ext cx="5400000" cy="3960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Text</a:t>
            </a:r>
          </a:p>
          <a:p>
            <a:endParaRPr lang="de-DE"/>
          </a:p>
        </p:txBody>
      </p:sp>
      <p:sp>
        <p:nvSpPr>
          <p:cNvPr id="11" name="SmartArt-Platzhalter 10">
            <a:extLst>
              <a:ext uri="{FF2B5EF4-FFF2-40B4-BE49-F238E27FC236}">
                <a16:creationId xmlns:a16="http://schemas.microsoft.com/office/drawing/2014/main" id="{943F8FAD-BE41-894D-94DC-7BFA323AFC31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6099175" y="1979613"/>
            <a:ext cx="5399088" cy="3960812"/>
          </a:xfrm>
        </p:spPr>
        <p:txBody>
          <a:bodyPr/>
          <a:lstStyle/>
          <a:p>
            <a:r>
              <a:rPr lang="de-DE"/>
              <a:t>Klicken Sie auf das Symbol, um die SmartArt-Grafik hinzuzufügen</a:t>
            </a:r>
          </a:p>
        </p:txBody>
      </p:sp>
    </p:spTree>
    <p:extLst>
      <p:ext uri="{BB962C8B-B14F-4D97-AF65-F5344CB8AC3E}">
        <p14:creationId xmlns:p14="http://schemas.microsoft.com/office/powerpoint/2010/main" val="13847450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Verzweigung 15">
            <a:extLst>
              <a:ext uri="{FF2B5EF4-FFF2-40B4-BE49-F238E27FC236}">
                <a16:creationId xmlns:a16="http://schemas.microsoft.com/office/drawing/2014/main" id="{0B20A5AA-E3EC-7445-B1A3-0F655A67BDA2}"/>
              </a:ext>
            </a:extLst>
          </p:cNvPr>
          <p:cNvSpPr/>
          <p:nvPr userDrawn="1"/>
        </p:nvSpPr>
        <p:spPr>
          <a:xfrm>
            <a:off x="-12664939" y="-8244335"/>
            <a:ext cx="30746701" cy="17684805"/>
          </a:xfrm>
          <a:prstGeom prst="flowChartDecisi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D843B37-40E6-8545-8D35-114EA6E37E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86648" y="1980000"/>
            <a:ext cx="5576924" cy="522000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3EC6B5C-B4CB-184C-8CB4-9BC26FDEAF6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8049" y="-1353127"/>
            <a:ext cx="5576924" cy="522000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A6B7F81-395C-E44B-A0F7-FDD20F32F7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8399" y="1800000"/>
            <a:ext cx="10800000" cy="1629000"/>
          </a:xfrm>
        </p:spPr>
        <p:txBody>
          <a:bodyPr anchor="t" anchorCtr="0">
            <a:normAutofit/>
          </a:bodyPr>
          <a:lstStyle>
            <a:lvl1pPr algn="l">
              <a:defRPr sz="4500" b="1" i="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Danke für Eure Aufmerksamkeit!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0DF4A74-F5B7-5E43-AEF1-00DF298C971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8399" y="3442389"/>
            <a:ext cx="10800000" cy="16557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None/>
              <a:defRPr sz="2200" b="1" i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BRICKMAKERS </a:t>
            </a:r>
            <a:r>
              <a:rPr lang="de-DE"/>
              <a:t>GmbH </a:t>
            </a:r>
          </a:p>
          <a:p>
            <a:r>
              <a:rPr lang="de-DE"/>
              <a:t>Am </a:t>
            </a:r>
            <a:r>
              <a:rPr lang="de-DE" dirty="0"/>
              <a:t>Plan 14 – 16</a:t>
            </a:r>
            <a:br>
              <a:rPr lang="de-DE" dirty="0"/>
            </a:br>
            <a:r>
              <a:rPr lang="de-DE" dirty="0"/>
              <a:t>56068 Koblenz</a:t>
            </a:r>
          </a:p>
          <a:p>
            <a:r>
              <a:rPr lang="de-DE" dirty="0" err="1"/>
              <a:t>info@brickmakers.de</a:t>
            </a:r>
            <a:endParaRPr lang="de-DE" dirty="0"/>
          </a:p>
          <a:p>
            <a:r>
              <a:rPr lang="de-DE" dirty="0" err="1"/>
              <a:t>brickmakers.de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86A6090-2DBF-904A-ADD6-174A515D86F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98399" y="720000"/>
            <a:ext cx="2880000" cy="238730"/>
          </a:xfrm>
          <a:prstGeom prst="rect">
            <a:avLst/>
          </a:prstGeom>
        </p:spPr>
      </p:pic>
      <p:sp>
        <p:nvSpPr>
          <p:cNvPr id="11" name="Untertitel 2">
            <a:extLst>
              <a:ext uri="{FF2B5EF4-FFF2-40B4-BE49-F238E27FC236}">
                <a16:creationId xmlns:a16="http://schemas.microsoft.com/office/drawing/2014/main" id="{85FBCF75-074A-454B-AEF6-C596B389AE4B}"/>
              </a:ext>
            </a:extLst>
          </p:cNvPr>
          <p:cNvSpPr txBox="1">
            <a:spLocks/>
          </p:cNvSpPr>
          <p:nvPr userDrawn="1"/>
        </p:nvSpPr>
        <p:spPr>
          <a:xfrm>
            <a:off x="1401417" y="1052114"/>
            <a:ext cx="2176982" cy="23873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Proxima Nova Extrabold" panose="02000506030000020004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Proxima Nova Extrabold" panose="02000506030000020004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Proxima Nova Extrabold" panose="02000506030000020004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Proxima Nova Extrabold" panose="02000506030000020004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Proxima Nova Extrabold" panose="02000506030000020004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150" b="1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closing</a:t>
            </a:r>
            <a:r>
              <a:rPr lang="de-DE" sz="1150" b="1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150" b="1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de-DE" sz="1150" b="1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digital </a:t>
            </a:r>
            <a:r>
              <a:rPr lang="de-DE" sz="1150" b="1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gap</a:t>
            </a:r>
            <a:endParaRPr lang="de-DE" sz="1150" b="1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303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Verzweigung 15">
            <a:extLst>
              <a:ext uri="{FF2B5EF4-FFF2-40B4-BE49-F238E27FC236}">
                <a16:creationId xmlns:a16="http://schemas.microsoft.com/office/drawing/2014/main" id="{0B20A5AA-E3EC-7445-B1A3-0F655A67BDA2}"/>
              </a:ext>
            </a:extLst>
          </p:cNvPr>
          <p:cNvSpPr/>
          <p:nvPr userDrawn="1"/>
        </p:nvSpPr>
        <p:spPr>
          <a:xfrm>
            <a:off x="-12754391" y="-8122403"/>
            <a:ext cx="30746701" cy="17684805"/>
          </a:xfrm>
          <a:prstGeom prst="flowChartDecisi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FE467DD-9B47-F044-BEFC-0F7E634A69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40000" y="-1716655"/>
            <a:ext cx="10227600" cy="954106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A6B7F81-395C-E44B-A0F7-FDD20F32F7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399" y="1800000"/>
            <a:ext cx="10800000" cy="1629000"/>
          </a:xfrm>
        </p:spPr>
        <p:txBody>
          <a:bodyPr anchor="t" anchorCtr="0">
            <a:normAutofit/>
          </a:bodyPr>
          <a:lstStyle>
            <a:lvl1pPr algn="l">
              <a:defRPr sz="4500" b="1" i="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0DF4A74-F5B7-5E43-AEF1-00DF298C9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8399" y="3442389"/>
            <a:ext cx="10800000" cy="165576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1200"/>
              </a:spcAft>
              <a:buNone/>
              <a:defRPr sz="2400" b="1" i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86A6090-2DBF-904A-ADD6-174A515D86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8399" y="720000"/>
            <a:ext cx="2880000" cy="238730"/>
          </a:xfrm>
          <a:prstGeom prst="rect">
            <a:avLst/>
          </a:prstGeom>
        </p:spPr>
      </p:pic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315CD1DC-FAFB-2F47-A3FC-8B9EF3CF10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03685" y="6356351"/>
            <a:ext cx="1324430" cy="1651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1000" b="0" i="0" baseline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F67AE93D-879E-994B-8F9E-25AB75287712}" type="datetime1">
              <a:rPr lang="de-DE" smtClean="0"/>
              <a:pPr/>
              <a:t>20.11.2022</a:t>
            </a:fld>
            <a:endParaRPr lang="de-DE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5348EA22-F5E8-4C40-9E94-22BE2BA961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1651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1000" b="0" i="0" baseline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/>
              <a:t>BRICKMAKERS Präsentation</a:t>
            </a:r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7F830627-A33D-BC49-9A44-E4978DB4A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78400" y="6356351"/>
            <a:ext cx="720000" cy="1651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 b="0" i="0" baseline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2E074605-3115-D849-9452-C871C2C600BE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21033234-07E9-4142-A123-84293DEBA066}"/>
              </a:ext>
            </a:extLst>
          </p:cNvPr>
          <p:cNvSpPr txBox="1">
            <a:spLocks/>
          </p:cNvSpPr>
          <p:nvPr userDrawn="1"/>
        </p:nvSpPr>
        <p:spPr>
          <a:xfrm>
            <a:off x="1401417" y="1052114"/>
            <a:ext cx="2176982" cy="23873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Proxima Nova Extrabold" panose="02000506030000020004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Proxima Nova Extrabold" panose="02000506030000020004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Proxima Nova Extrabold" panose="02000506030000020004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Proxima Nova Extrabold" panose="02000506030000020004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Proxima Nova Extrabold" panose="02000506030000020004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150" b="1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closing</a:t>
            </a:r>
            <a:r>
              <a:rPr lang="de-DE" sz="1150" b="1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150" b="1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de-DE" sz="1150" b="1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digital </a:t>
            </a:r>
            <a:r>
              <a:rPr lang="de-DE" sz="1150" b="1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gap</a:t>
            </a:r>
            <a:endParaRPr lang="de-DE" sz="1150" b="1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901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6B7F81-395C-E44B-A0F7-FDD20F32F7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399" y="1800000"/>
            <a:ext cx="4319650" cy="1803400"/>
          </a:xfrm>
        </p:spPr>
        <p:txBody>
          <a:bodyPr wrap="square" anchor="t" anchorCtr="0">
            <a:noAutofit/>
          </a:bodyPr>
          <a:lstStyle>
            <a:lvl1pPr algn="l">
              <a:defRPr sz="4500" b="1" i="0" baseline="0">
                <a:solidFill>
                  <a:schemeClr val="bg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0DF4A74-F5B7-5E43-AEF1-00DF298C9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8399" y="5202238"/>
            <a:ext cx="4832606" cy="165576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1200"/>
              </a:spcAft>
              <a:buNone/>
              <a:defRPr sz="2400" b="1" i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DF80DC3-A78F-C84B-B26B-7C1A5E04D4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8400" y="720000"/>
            <a:ext cx="2880000" cy="247947"/>
          </a:xfrm>
          <a:prstGeom prst="rect">
            <a:avLst/>
          </a:prstGeom>
        </p:spPr>
      </p:pic>
      <p:sp>
        <p:nvSpPr>
          <p:cNvPr id="14" name="Freihandform 13">
            <a:extLst>
              <a:ext uri="{FF2B5EF4-FFF2-40B4-BE49-F238E27FC236}">
                <a16:creationId xmlns:a16="http://schemas.microsoft.com/office/drawing/2014/main" id="{BF432D56-8541-894C-8041-5C71D31C12B9}"/>
              </a:ext>
            </a:extLst>
          </p:cNvPr>
          <p:cNvSpPr/>
          <p:nvPr userDrawn="1"/>
        </p:nvSpPr>
        <p:spPr>
          <a:xfrm>
            <a:off x="6096000" y="-2114496"/>
            <a:ext cx="9021361" cy="8444163"/>
          </a:xfrm>
          <a:custGeom>
            <a:avLst/>
            <a:gdLst>
              <a:gd name="connsiteX0" fmla="*/ 3052 w 9021361"/>
              <a:gd name="connsiteY0" fmla="*/ 3840223 h 8444163"/>
              <a:gd name="connsiteX1" fmla="*/ 9021361 w 9021361"/>
              <a:gd name="connsiteY1" fmla="*/ 4605439 h 8444163"/>
              <a:gd name="connsiteX2" fmla="*/ 2399631 w 9021361"/>
              <a:gd name="connsiteY2" fmla="*/ 8444163 h 8444163"/>
              <a:gd name="connsiteX3" fmla="*/ 307 w 9021361"/>
              <a:gd name="connsiteY3" fmla="*/ 7055127 h 8444163"/>
              <a:gd name="connsiteX4" fmla="*/ 6621730 w 9021361"/>
              <a:gd name="connsiteY4" fmla="*/ 0 h 8444163"/>
              <a:gd name="connsiteX5" fmla="*/ 9021054 w 9021361"/>
              <a:gd name="connsiteY5" fmla="*/ 1389036 h 8444163"/>
              <a:gd name="connsiteX6" fmla="*/ 9018309 w 9021361"/>
              <a:gd name="connsiteY6" fmla="*/ 4603940 h 8444163"/>
              <a:gd name="connsiteX7" fmla="*/ 0 w 9021361"/>
              <a:gd name="connsiteY7" fmla="*/ 3838724 h 8444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21361" h="8444163">
                <a:moveTo>
                  <a:pt x="3052" y="3840223"/>
                </a:moveTo>
                <a:lnTo>
                  <a:pt x="9021361" y="4605439"/>
                </a:lnTo>
                <a:lnTo>
                  <a:pt x="2399631" y="8444163"/>
                </a:lnTo>
                <a:lnTo>
                  <a:pt x="307" y="7055127"/>
                </a:lnTo>
                <a:close/>
                <a:moveTo>
                  <a:pt x="6621730" y="0"/>
                </a:moveTo>
                <a:lnTo>
                  <a:pt x="9021054" y="1389036"/>
                </a:lnTo>
                <a:lnTo>
                  <a:pt x="9018309" y="4603940"/>
                </a:lnTo>
                <a:lnTo>
                  <a:pt x="0" y="3838724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F772B8A-271C-6944-8DBD-45E2035DD6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40000" y="-1716655"/>
            <a:ext cx="10227600" cy="9541066"/>
          </a:xfrm>
          <a:prstGeom prst="rect">
            <a:avLst/>
          </a:prstGeom>
          <a:ln>
            <a:noFill/>
          </a:ln>
        </p:spPr>
      </p:pic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EBCBB7DB-BB79-3842-8CC4-F5996CB6C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78400" y="6356351"/>
            <a:ext cx="720000" cy="1651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 b="0" i="0" baseline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2E074605-3115-D849-9452-C871C2C600BE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3134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Case Study individu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4DF80DC3-A78F-C84B-B26B-7C1A5E04D4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8400" y="720000"/>
            <a:ext cx="2880000" cy="247947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4BA851E5-7E3D-B34D-BC5E-8E4E316CF6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399" y="1800000"/>
            <a:ext cx="4319650" cy="1803400"/>
          </a:xfrm>
        </p:spPr>
        <p:txBody>
          <a:bodyPr wrap="square" anchor="t" anchorCtr="0">
            <a:noAutofit/>
          </a:bodyPr>
          <a:lstStyle>
            <a:lvl1pPr algn="l">
              <a:defRPr sz="4500" b="1" i="0" baseline="0">
                <a:solidFill>
                  <a:schemeClr val="bg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7D7703DE-0215-8D40-A332-E67DA8D0D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8399" y="5202238"/>
            <a:ext cx="4832606" cy="165576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1200"/>
              </a:spcAft>
              <a:buNone/>
              <a:defRPr sz="2400" b="1" i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E368517-99A8-5F46-B353-90150CFEF114}"/>
              </a:ext>
            </a:extLst>
          </p:cNvPr>
          <p:cNvGrpSpPr/>
          <p:nvPr userDrawn="1"/>
        </p:nvGrpSpPr>
        <p:grpSpPr>
          <a:xfrm>
            <a:off x="5020951" y="-1371600"/>
            <a:ext cx="8142508" cy="8571600"/>
            <a:chOff x="5020951" y="-1371600"/>
            <a:chExt cx="8142508" cy="8571600"/>
          </a:xfrm>
        </p:grpSpPr>
        <p:sp>
          <p:nvSpPr>
            <p:cNvPr id="10" name="Freihandform 9">
              <a:extLst>
                <a:ext uri="{FF2B5EF4-FFF2-40B4-BE49-F238E27FC236}">
                  <a16:creationId xmlns:a16="http://schemas.microsoft.com/office/drawing/2014/main" id="{95934D82-A4C7-3B46-98BF-F5AED8188EE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020951" y="-1371600"/>
              <a:ext cx="5576811" cy="5220000"/>
            </a:xfrm>
            <a:custGeom>
              <a:avLst/>
              <a:gdLst>
                <a:gd name="connsiteX0" fmla="*/ 3052 w 9021361"/>
                <a:gd name="connsiteY0" fmla="*/ 3840223 h 8444163"/>
                <a:gd name="connsiteX1" fmla="*/ 9021361 w 9021361"/>
                <a:gd name="connsiteY1" fmla="*/ 4605439 h 8444163"/>
                <a:gd name="connsiteX2" fmla="*/ 2399631 w 9021361"/>
                <a:gd name="connsiteY2" fmla="*/ 8444163 h 8444163"/>
                <a:gd name="connsiteX3" fmla="*/ 307 w 9021361"/>
                <a:gd name="connsiteY3" fmla="*/ 7055127 h 8444163"/>
                <a:gd name="connsiteX4" fmla="*/ 6621730 w 9021361"/>
                <a:gd name="connsiteY4" fmla="*/ 0 h 8444163"/>
                <a:gd name="connsiteX5" fmla="*/ 9021054 w 9021361"/>
                <a:gd name="connsiteY5" fmla="*/ 1389036 h 8444163"/>
                <a:gd name="connsiteX6" fmla="*/ 9018309 w 9021361"/>
                <a:gd name="connsiteY6" fmla="*/ 4603940 h 8444163"/>
                <a:gd name="connsiteX7" fmla="*/ 0 w 9021361"/>
                <a:gd name="connsiteY7" fmla="*/ 3838724 h 844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1361" h="8444163">
                  <a:moveTo>
                    <a:pt x="3052" y="3840223"/>
                  </a:moveTo>
                  <a:lnTo>
                    <a:pt x="9021361" y="4605439"/>
                  </a:lnTo>
                  <a:lnTo>
                    <a:pt x="2399631" y="8444163"/>
                  </a:lnTo>
                  <a:lnTo>
                    <a:pt x="307" y="7055127"/>
                  </a:lnTo>
                  <a:close/>
                  <a:moveTo>
                    <a:pt x="6621730" y="0"/>
                  </a:moveTo>
                  <a:lnTo>
                    <a:pt x="9021054" y="1389036"/>
                  </a:lnTo>
                  <a:lnTo>
                    <a:pt x="9018309" y="4603940"/>
                  </a:lnTo>
                  <a:lnTo>
                    <a:pt x="0" y="3838724"/>
                  </a:lnTo>
                  <a:close/>
                </a:path>
              </a:pathLst>
            </a:custGeom>
            <a:blipFill dpi="0" rotWithShape="1">
              <a:blip r:embed="rId3"/>
              <a:srcRect/>
              <a:stretch>
                <a:fillRect l="-3000" r="-23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/>
            </a:p>
          </p:txBody>
        </p:sp>
        <p:sp>
          <p:nvSpPr>
            <p:cNvPr id="12" name="Freihandform 11">
              <a:extLst>
                <a:ext uri="{FF2B5EF4-FFF2-40B4-BE49-F238E27FC236}">
                  <a16:creationId xmlns:a16="http://schemas.microsoft.com/office/drawing/2014/main" id="{8198208E-29DF-1D4B-88CB-B49B12EBFC2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586648" y="1980000"/>
              <a:ext cx="5576811" cy="5220000"/>
            </a:xfrm>
            <a:custGeom>
              <a:avLst/>
              <a:gdLst>
                <a:gd name="connsiteX0" fmla="*/ 3052 w 9021361"/>
                <a:gd name="connsiteY0" fmla="*/ 3840223 h 8444163"/>
                <a:gd name="connsiteX1" fmla="*/ 9021361 w 9021361"/>
                <a:gd name="connsiteY1" fmla="*/ 4605439 h 8444163"/>
                <a:gd name="connsiteX2" fmla="*/ 2399631 w 9021361"/>
                <a:gd name="connsiteY2" fmla="*/ 8444163 h 8444163"/>
                <a:gd name="connsiteX3" fmla="*/ 307 w 9021361"/>
                <a:gd name="connsiteY3" fmla="*/ 7055127 h 8444163"/>
                <a:gd name="connsiteX4" fmla="*/ 6621730 w 9021361"/>
                <a:gd name="connsiteY4" fmla="*/ 0 h 8444163"/>
                <a:gd name="connsiteX5" fmla="*/ 9021054 w 9021361"/>
                <a:gd name="connsiteY5" fmla="*/ 1389036 h 8444163"/>
                <a:gd name="connsiteX6" fmla="*/ 9018309 w 9021361"/>
                <a:gd name="connsiteY6" fmla="*/ 4603940 h 8444163"/>
                <a:gd name="connsiteX7" fmla="*/ 0 w 9021361"/>
                <a:gd name="connsiteY7" fmla="*/ 3838724 h 844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1361" h="8444163">
                  <a:moveTo>
                    <a:pt x="3052" y="3840223"/>
                  </a:moveTo>
                  <a:lnTo>
                    <a:pt x="9021361" y="4605439"/>
                  </a:lnTo>
                  <a:lnTo>
                    <a:pt x="2399631" y="8444163"/>
                  </a:lnTo>
                  <a:lnTo>
                    <a:pt x="307" y="7055127"/>
                  </a:lnTo>
                  <a:close/>
                  <a:moveTo>
                    <a:pt x="6621730" y="0"/>
                  </a:moveTo>
                  <a:lnTo>
                    <a:pt x="9021054" y="1389036"/>
                  </a:lnTo>
                  <a:lnTo>
                    <a:pt x="9018309" y="4603940"/>
                  </a:lnTo>
                  <a:lnTo>
                    <a:pt x="0" y="3838724"/>
                  </a:lnTo>
                  <a:close/>
                </a:path>
              </a:pathLst>
            </a:custGeom>
            <a:solidFill>
              <a:srgbClr val="F2DA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4" name="Group 2.png" descr="Group 2.png">
            <a:extLst>
              <a:ext uri="{FF2B5EF4-FFF2-40B4-BE49-F238E27FC236}">
                <a16:creationId xmlns:a16="http://schemas.microsoft.com/office/drawing/2014/main" id="{6429EC01-B7FB-8849-9733-539C603E3CA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09744" y="1084556"/>
            <a:ext cx="7062220" cy="4145523"/>
          </a:xfrm>
          <a:prstGeom prst="rect">
            <a:avLst/>
          </a:prstGeom>
          <a:ln w="3175">
            <a:miter lim="400000"/>
          </a:ln>
        </p:spPr>
      </p:pic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E0E562A4-6FB7-F944-9091-03013528DF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78400" y="6356351"/>
            <a:ext cx="720000" cy="1651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 b="0" i="0" baseline="0">
                <a:solidFill>
                  <a:schemeClr val="tx1"/>
                </a:solidFill>
                <a:latin typeface="Verdana" panose="020B0604030504040204" pitchFamily="34" charset="0"/>
              </a:defRPr>
            </a:lvl1pPr>
          </a:lstStyle>
          <a:p>
            <a:fld id="{2E074605-3115-D849-9452-C871C2C600BE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6028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 Case Study Generic Lap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A5140B3B-582D-EF4E-9CEC-641E8A1141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86648" y="1980000"/>
            <a:ext cx="5576924" cy="522000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A405836-DAAD-2343-86E7-93582F2FC2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8049" y="-1353127"/>
            <a:ext cx="5576924" cy="522000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A6B7F81-395C-E44B-A0F7-FDD20F32F7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399" y="1800000"/>
            <a:ext cx="4319650" cy="1803400"/>
          </a:xfrm>
        </p:spPr>
        <p:txBody>
          <a:bodyPr wrap="square" anchor="t" anchorCtr="0">
            <a:noAutofit/>
          </a:bodyPr>
          <a:lstStyle>
            <a:lvl1pPr algn="l">
              <a:defRPr sz="4500" b="1" i="0" baseline="0">
                <a:solidFill>
                  <a:schemeClr val="bg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0DF4A74-F5B7-5E43-AEF1-00DF298C9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8399" y="5202238"/>
            <a:ext cx="4832606" cy="165576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1200"/>
              </a:spcAft>
              <a:buNone/>
              <a:defRPr sz="2400" b="1" i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DF80DC3-A78F-C84B-B26B-7C1A5E04D41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98400" y="720000"/>
            <a:ext cx="2880000" cy="247947"/>
          </a:xfrm>
          <a:prstGeom prst="rect">
            <a:avLst/>
          </a:prstGeom>
        </p:spPr>
      </p:pic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7A4C89E2-65F2-684C-ABB2-8DB6E0C4E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78400" y="6356351"/>
            <a:ext cx="720000" cy="1651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 b="0" i="0" baseline="0">
                <a:solidFill>
                  <a:schemeClr val="tx1"/>
                </a:solidFill>
                <a:latin typeface="Verdana" panose="020B0604030504040204" pitchFamily="34" charset="0"/>
              </a:defRPr>
            </a:lvl1pPr>
          </a:lstStyle>
          <a:p>
            <a:fld id="{2E074605-3115-D849-9452-C871C2C600BE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0905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 Case Study Generic Lap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91ECF183-92A1-324F-B8FC-B767DF6862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8049" y="-1353127"/>
            <a:ext cx="5574081" cy="5217074"/>
          </a:xfrm>
          <a:custGeom>
            <a:avLst/>
            <a:gdLst>
              <a:gd name="connsiteX0" fmla="*/ 4091054 w 5574081"/>
              <a:gd name="connsiteY0" fmla="*/ 0 h 5217074"/>
              <a:gd name="connsiteX1" fmla="*/ 5574081 w 5574081"/>
              <a:gd name="connsiteY1" fmla="*/ 856616 h 5217074"/>
              <a:gd name="connsiteX2" fmla="*/ 5574081 w 5574081"/>
              <a:gd name="connsiteY2" fmla="*/ 2853768 h 5217074"/>
              <a:gd name="connsiteX3" fmla="*/ 1483111 w 5574081"/>
              <a:gd name="connsiteY3" fmla="*/ 5217074 h 5217074"/>
              <a:gd name="connsiteX4" fmla="*/ 0 w 5574081"/>
              <a:gd name="connsiteY4" fmla="*/ 4360374 h 5217074"/>
              <a:gd name="connsiteX5" fmla="*/ 167 w 5574081"/>
              <a:gd name="connsiteY5" fmla="*/ 4360290 h 5217074"/>
              <a:gd name="connsiteX6" fmla="*/ 0 w 5574081"/>
              <a:gd name="connsiteY6" fmla="*/ 4360207 h 5217074"/>
              <a:gd name="connsiteX7" fmla="*/ 0 w 5574081"/>
              <a:gd name="connsiteY7" fmla="*/ 2363222 h 5217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74081" h="5217074">
                <a:moveTo>
                  <a:pt x="4091054" y="0"/>
                </a:moveTo>
                <a:lnTo>
                  <a:pt x="5574081" y="856616"/>
                </a:lnTo>
                <a:lnTo>
                  <a:pt x="5574081" y="2853768"/>
                </a:lnTo>
                <a:lnTo>
                  <a:pt x="1483111" y="5217074"/>
                </a:lnTo>
                <a:lnTo>
                  <a:pt x="0" y="4360374"/>
                </a:lnTo>
                <a:lnTo>
                  <a:pt x="167" y="4360290"/>
                </a:lnTo>
                <a:lnTo>
                  <a:pt x="0" y="4360207"/>
                </a:lnTo>
                <a:lnTo>
                  <a:pt x="0" y="236322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A6B7F81-395C-E44B-A0F7-FDD20F32F7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399" y="1800000"/>
            <a:ext cx="4319650" cy="1803400"/>
          </a:xfrm>
        </p:spPr>
        <p:txBody>
          <a:bodyPr wrap="square" anchor="t" anchorCtr="0">
            <a:noAutofit/>
          </a:bodyPr>
          <a:lstStyle>
            <a:lvl1pPr algn="l">
              <a:defRPr sz="4500" b="1" i="0" baseline="0">
                <a:solidFill>
                  <a:schemeClr val="bg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0DF4A74-F5B7-5E43-AEF1-00DF298C9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8399" y="5202238"/>
            <a:ext cx="4832606" cy="165576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1200"/>
              </a:spcAft>
              <a:buNone/>
              <a:defRPr sz="2400" b="1" i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DF80DC3-A78F-C84B-B26B-7C1A5E04D4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8400" y="720000"/>
            <a:ext cx="2880000" cy="247947"/>
          </a:xfrm>
          <a:prstGeom prst="rect">
            <a:avLst/>
          </a:prstGeom>
        </p:spPr>
      </p:pic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6ECCD5D3-D6D2-5C4A-AC48-9B26769E90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586649" y="1980000"/>
            <a:ext cx="5574081" cy="5217074"/>
          </a:xfrm>
          <a:custGeom>
            <a:avLst/>
            <a:gdLst>
              <a:gd name="connsiteX0" fmla="*/ 4091054 w 5574081"/>
              <a:gd name="connsiteY0" fmla="*/ 0 h 5217074"/>
              <a:gd name="connsiteX1" fmla="*/ 5574081 w 5574081"/>
              <a:gd name="connsiteY1" fmla="*/ 856616 h 5217074"/>
              <a:gd name="connsiteX2" fmla="*/ 5574081 w 5574081"/>
              <a:gd name="connsiteY2" fmla="*/ 2853768 h 5217074"/>
              <a:gd name="connsiteX3" fmla="*/ 1483111 w 5574081"/>
              <a:gd name="connsiteY3" fmla="*/ 5217074 h 5217074"/>
              <a:gd name="connsiteX4" fmla="*/ 0 w 5574081"/>
              <a:gd name="connsiteY4" fmla="*/ 4360374 h 5217074"/>
              <a:gd name="connsiteX5" fmla="*/ 167 w 5574081"/>
              <a:gd name="connsiteY5" fmla="*/ 4360290 h 5217074"/>
              <a:gd name="connsiteX6" fmla="*/ 0 w 5574081"/>
              <a:gd name="connsiteY6" fmla="*/ 4360207 h 5217074"/>
              <a:gd name="connsiteX7" fmla="*/ 0 w 5574081"/>
              <a:gd name="connsiteY7" fmla="*/ 2363222 h 5217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74081" h="5217074">
                <a:moveTo>
                  <a:pt x="4091054" y="0"/>
                </a:moveTo>
                <a:lnTo>
                  <a:pt x="5574081" y="856616"/>
                </a:lnTo>
                <a:lnTo>
                  <a:pt x="5574081" y="2853768"/>
                </a:lnTo>
                <a:lnTo>
                  <a:pt x="1483111" y="5217074"/>
                </a:lnTo>
                <a:lnTo>
                  <a:pt x="0" y="4360374"/>
                </a:lnTo>
                <a:lnTo>
                  <a:pt x="167" y="4360290"/>
                </a:lnTo>
                <a:lnTo>
                  <a:pt x="0" y="4360207"/>
                </a:lnTo>
                <a:lnTo>
                  <a:pt x="0" y="236322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8" name="Foliennummernplatzhalter 5">
            <a:extLst>
              <a:ext uri="{FF2B5EF4-FFF2-40B4-BE49-F238E27FC236}">
                <a16:creationId xmlns:a16="http://schemas.microsoft.com/office/drawing/2014/main" id="{F2947C25-2418-FA43-A804-4D639314E2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78400" y="6356351"/>
            <a:ext cx="720000" cy="1651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 b="0" i="0" baseline="0">
                <a:solidFill>
                  <a:schemeClr val="tx1"/>
                </a:solidFill>
                <a:latin typeface="Verdana" panose="020B0604030504040204" pitchFamily="34" charset="0"/>
              </a:defRPr>
            </a:lvl1pPr>
          </a:lstStyle>
          <a:p>
            <a:fld id="{2E074605-3115-D849-9452-C871C2C600BE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5991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ar Cla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Verzweigung 4">
            <a:extLst>
              <a:ext uri="{FF2B5EF4-FFF2-40B4-BE49-F238E27FC236}">
                <a16:creationId xmlns:a16="http://schemas.microsoft.com/office/drawing/2014/main" id="{6CC1AFBB-87BD-524C-8B88-2F8F83EAF933}"/>
              </a:ext>
            </a:extLst>
          </p:cNvPr>
          <p:cNvSpPr/>
          <p:nvPr userDrawn="1"/>
        </p:nvSpPr>
        <p:spPr>
          <a:xfrm>
            <a:off x="-12744452" y="-8946097"/>
            <a:ext cx="30746701" cy="17684805"/>
          </a:xfrm>
          <a:prstGeom prst="flowChartDecisi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reihandform 13">
            <a:extLst>
              <a:ext uri="{FF2B5EF4-FFF2-40B4-BE49-F238E27FC236}">
                <a16:creationId xmlns:a16="http://schemas.microsoft.com/office/drawing/2014/main" id="{15B0A19B-FCCC-914B-98FE-FD79B007AAC6}"/>
              </a:ext>
            </a:extLst>
          </p:cNvPr>
          <p:cNvSpPr/>
          <p:nvPr userDrawn="1"/>
        </p:nvSpPr>
        <p:spPr>
          <a:xfrm>
            <a:off x="8697027" y="-575399"/>
            <a:ext cx="4084941" cy="6433351"/>
          </a:xfrm>
          <a:custGeom>
            <a:avLst/>
            <a:gdLst>
              <a:gd name="connsiteX0" fmla="*/ 1 w 9021361"/>
              <a:gd name="connsiteY0" fmla="*/ 0 h 10561007"/>
              <a:gd name="connsiteX1" fmla="*/ 6096001 w 9021361"/>
              <a:gd name="connsiteY1" fmla="*/ 0 h 10561007"/>
              <a:gd name="connsiteX2" fmla="*/ 6096001 w 9021361"/>
              <a:gd name="connsiteY2" fmla="*/ 2421618 h 10561007"/>
              <a:gd name="connsiteX3" fmla="*/ 6621730 w 9021361"/>
              <a:gd name="connsiteY3" fmla="*/ 2116844 h 10561007"/>
              <a:gd name="connsiteX4" fmla="*/ 9021054 w 9021361"/>
              <a:gd name="connsiteY4" fmla="*/ 3505880 h 10561007"/>
              <a:gd name="connsiteX5" fmla="*/ 9018309 w 9021361"/>
              <a:gd name="connsiteY5" fmla="*/ 6720784 h 10561007"/>
              <a:gd name="connsiteX6" fmla="*/ 1655035 w 9021361"/>
              <a:gd name="connsiteY6" fmla="*/ 6096000 h 10561007"/>
              <a:gd name="connsiteX7" fmla="*/ 1640421 w 9021361"/>
              <a:gd name="connsiteY7" fmla="*/ 6096000 h 10561007"/>
              <a:gd name="connsiteX8" fmla="*/ 9021361 w 9021361"/>
              <a:gd name="connsiteY8" fmla="*/ 6722283 h 10561007"/>
              <a:gd name="connsiteX9" fmla="*/ 2399631 w 9021361"/>
              <a:gd name="connsiteY9" fmla="*/ 10561007 h 10561007"/>
              <a:gd name="connsiteX10" fmla="*/ 307 w 9021361"/>
              <a:gd name="connsiteY10" fmla="*/ 9171971 h 10561007"/>
              <a:gd name="connsiteX11" fmla="*/ 2934 w 9021361"/>
              <a:gd name="connsiteY11" fmla="*/ 6096000 h 10561007"/>
              <a:gd name="connsiteX12" fmla="*/ 1 w 9021361"/>
              <a:gd name="connsiteY12" fmla="*/ 6096000 h 10561007"/>
              <a:gd name="connsiteX13" fmla="*/ 1 w 9021361"/>
              <a:gd name="connsiteY13" fmla="*/ 5955568 h 10561007"/>
              <a:gd name="connsiteX14" fmla="*/ 0 w 9021361"/>
              <a:gd name="connsiteY14" fmla="*/ 5955568 h 10561007"/>
              <a:gd name="connsiteX15" fmla="*/ 1 w 9021361"/>
              <a:gd name="connsiteY15" fmla="*/ 5955567 h 10561007"/>
              <a:gd name="connsiteX0" fmla="*/ 1 w 9021361"/>
              <a:gd name="connsiteY0" fmla="*/ 0 h 10561007"/>
              <a:gd name="connsiteX1" fmla="*/ 6096001 w 9021361"/>
              <a:gd name="connsiteY1" fmla="*/ 0 h 10561007"/>
              <a:gd name="connsiteX2" fmla="*/ 6096001 w 9021361"/>
              <a:gd name="connsiteY2" fmla="*/ 2421618 h 10561007"/>
              <a:gd name="connsiteX3" fmla="*/ 6621730 w 9021361"/>
              <a:gd name="connsiteY3" fmla="*/ 2116844 h 10561007"/>
              <a:gd name="connsiteX4" fmla="*/ 9021054 w 9021361"/>
              <a:gd name="connsiteY4" fmla="*/ 3505880 h 10561007"/>
              <a:gd name="connsiteX5" fmla="*/ 9018309 w 9021361"/>
              <a:gd name="connsiteY5" fmla="*/ 6720784 h 10561007"/>
              <a:gd name="connsiteX6" fmla="*/ 1655035 w 9021361"/>
              <a:gd name="connsiteY6" fmla="*/ 6096000 h 10561007"/>
              <a:gd name="connsiteX7" fmla="*/ 6848915 w 9021361"/>
              <a:gd name="connsiteY7" fmla="*/ 7333130 h 10561007"/>
              <a:gd name="connsiteX8" fmla="*/ 9021361 w 9021361"/>
              <a:gd name="connsiteY8" fmla="*/ 6722283 h 10561007"/>
              <a:gd name="connsiteX9" fmla="*/ 2399631 w 9021361"/>
              <a:gd name="connsiteY9" fmla="*/ 10561007 h 10561007"/>
              <a:gd name="connsiteX10" fmla="*/ 307 w 9021361"/>
              <a:gd name="connsiteY10" fmla="*/ 9171971 h 10561007"/>
              <a:gd name="connsiteX11" fmla="*/ 2934 w 9021361"/>
              <a:gd name="connsiteY11" fmla="*/ 6096000 h 10561007"/>
              <a:gd name="connsiteX12" fmla="*/ 1 w 9021361"/>
              <a:gd name="connsiteY12" fmla="*/ 6096000 h 10561007"/>
              <a:gd name="connsiteX13" fmla="*/ 1 w 9021361"/>
              <a:gd name="connsiteY13" fmla="*/ 5955568 h 10561007"/>
              <a:gd name="connsiteX14" fmla="*/ 0 w 9021361"/>
              <a:gd name="connsiteY14" fmla="*/ 5955568 h 10561007"/>
              <a:gd name="connsiteX15" fmla="*/ 1 w 9021361"/>
              <a:gd name="connsiteY15" fmla="*/ 5955567 h 10561007"/>
              <a:gd name="connsiteX16" fmla="*/ 1 w 9021361"/>
              <a:gd name="connsiteY16" fmla="*/ 0 h 10561007"/>
              <a:gd name="connsiteX0" fmla="*/ 1 w 9021361"/>
              <a:gd name="connsiteY0" fmla="*/ 0 h 10561007"/>
              <a:gd name="connsiteX1" fmla="*/ 6096001 w 9021361"/>
              <a:gd name="connsiteY1" fmla="*/ 0 h 10561007"/>
              <a:gd name="connsiteX2" fmla="*/ 6096001 w 9021361"/>
              <a:gd name="connsiteY2" fmla="*/ 2421618 h 10561007"/>
              <a:gd name="connsiteX3" fmla="*/ 6621730 w 9021361"/>
              <a:gd name="connsiteY3" fmla="*/ 2116844 h 10561007"/>
              <a:gd name="connsiteX4" fmla="*/ 9021054 w 9021361"/>
              <a:gd name="connsiteY4" fmla="*/ 3505880 h 10561007"/>
              <a:gd name="connsiteX5" fmla="*/ 9018309 w 9021361"/>
              <a:gd name="connsiteY5" fmla="*/ 6720784 h 10561007"/>
              <a:gd name="connsiteX6" fmla="*/ 6848915 w 9021361"/>
              <a:gd name="connsiteY6" fmla="*/ 7333130 h 10561007"/>
              <a:gd name="connsiteX7" fmla="*/ 9021361 w 9021361"/>
              <a:gd name="connsiteY7" fmla="*/ 6722283 h 10561007"/>
              <a:gd name="connsiteX8" fmla="*/ 2399631 w 9021361"/>
              <a:gd name="connsiteY8" fmla="*/ 10561007 h 10561007"/>
              <a:gd name="connsiteX9" fmla="*/ 307 w 9021361"/>
              <a:gd name="connsiteY9" fmla="*/ 9171971 h 10561007"/>
              <a:gd name="connsiteX10" fmla="*/ 2934 w 9021361"/>
              <a:gd name="connsiteY10" fmla="*/ 6096000 h 10561007"/>
              <a:gd name="connsiteX11" fmla="*/ 1 w 9021361"/>
              <a:gd name="connsiteY11" fmla="*/ 6096000 h 10561007"/>
              <a:gd name="connsiteX12" fmla="*/ 1 w 9021361"/>
              <a:gd name="connsiteY12" fmla="*/ 5955568 h 10561007"/>
              <a:gd name="connsiteX13" fmla="*/ 0 w 9021361"/>
              <a:gd name="connsiteY13" fmla="*/ 5955568 h 10561007"/>
              <a:gd name="connsiteX14" fmla="*/ 1 w 9021361"/>
              <a:gd name="connsiteY14" fmla="*/ 5955567 h 10561007"/>
              <a:gd name="connsiteX15" fmla="*/ 1 w 9021361"/>
              <a:gd name="connsiteY15" fmla="*/ 0 h 10561007"/>
              <a:gd name="connsiteX0" fmla="*/ 1 w 9021361"/>
              <a:gd name="connsiteY0" fmla="*/ 0 h 10561007"/>
              <a:gd name="connsiteX1" fmla="*/ 6096001 w 9021361"/>
              <a:gd name="connsiteY1" fmla="*/ 0 h 10561007"/>
              <a:gd name="connsiteX2" fmla="*/ 6096001 w 9021361"/>
              <a:gd name="connsiteY2" fmla="*/ 2421618 h 10561007"/>
              <a:gd name="connsiteX3" fmla="*/ 6621730 w 9021361"/>
              <a:gd name="connsiteY3" fmla="*/ 2116844 h 10561007"/>
              <a:gd name="connsiteX4" fmla="*/ 9021054 w 9021361"/>
              <a:gd name="connsiteY4" fmla="*/ 3505880 h 10561007"/>
              <a:gd name="connsiteX5" fmla="*/ 9018309 w 9021361"/>
              <a:gd name="connsiteY5" fmla="*/ 6720784 h 10561007"/>
              <a:gd name="connsiteX6" fmla="*/ 9021361 w 9021361"/>
              <a:gd name="connsiteY6" fmla="*/ 6722283 h 10561007"/>
              <a:gd name="connsiteX7" fmla="*/ 2399631 w 9021361"/>
              <a:gd name="connsiteY7" fmla="*/ 10561007 h 10561007"/>
              <a:gd name="connsiteX8" fmla="*/ 307 w 9021361"/>
              <a:gd name="connsiteY8" fmla="*/ 9171971 h 10561007"/>
              <a:gd name="connsiteX9" fmla="*/ 2934 w 9021361"/>
              <a:gd name="connsiteY9" fmla="*/ 6096000 h 10561007"/>
              <a:gd name="connsiteX10" fmla="*/ 1 w 9021361"/>
              <a:gd name="connsiteY10" fmla="*/ 6096000 h 10561007"/>
              <a:gd name="connsiteX11" fmla="*/ 1 w 9021361"/>
              <a:gd name="connsiteY11" fmla="*/ 5955568 h 10561007"/>
              <a:gd name="connsiteX12" fmla="*/ 0 w 9021361"/>
              <a:gd name="connsiteY12" fmla="*/ 5955568 h 10561007"/>
              <a:gd name="connsiteX13" fmla="*/ 1 w 9021361"/>
              <a:gd name="connsiteY13" fmla="*/ 5955567 h 10561007"/>
              <a:gd name="connsiteX14" fmla="*/ 1 w 9021361"/>
              <a:gd name="connsiteY14" fmla="*/ 0 h 10561007"/>
              <a:gd name="connsiteX0" fmla="*/ 1 w 9021361"/>
              <a:gd name="connsiteY0" fmla="*/ 0 h 10561007"/>
              <a:gd name="connsiteX1" fmla="*/ 6096001 w 9021361"/>
              <a:gd name="connsiteY1" fmla="*/ 0 h 10561007"/>
              <a:gd name="connsiteX2" fmla="*/ 6621730 w 9021361"/>
              <a:gd name="connsiteY2" fmla="*/ 2116844 h 10561007"/>
              <a:gd name="connsiteX3" fmla="*/ 9021054 w 9021361"/>
              <a:gd name="connsiteY3" fmla="*/ 3505880 h 10561007"/>
              <a:gd name="connsiteX4" fmla="*/ 9018309 w 9021361"/>
              <a:gd name="connsiteY4" fmla="*/ 6720784 h 10561007"/>
              <a:gd name="connsiteX5" fmla="*/ 9021361 w 9021361"/>
              <a:gd name="connsiteY5" fmla="*/ 6722283 h 10561007"/>
              <a:gd name="connsiteX6" fmla="*/ 2399631 w 9021361"/>
              <a:gd name="connsiteY6" fmla="*/ 10561007 h 10561007"/>
              <a:gd name="connsiteX7" fmla="*/ 307 w 9021361"/>
              <a:gd name="connsiteY7" fmla="*/ 9171971 h 10561007"/>
              <a:gd name="connsiteX8" fmla="*/ 2934 w 9021361"/>
              <a:gd name="connsiteY8" fmla="*/ 6096000 h 10561007"/>
              <a:gd name="connsiteX9" fmla="*/ 1 w 9021361"/>
              <a:gd name="connsiteY9" fmla="*/ 6096000 h 10561007"/>
              <a:gd name="connsiteX10" fmla="*/ 1 w 9021361"/>
              <a:gd name="connsiteY10" fmla="*/ 5955568 h 10561007"/>
              <a:gd name="connsiteX11" fmla="*/ 0 w 9021361"/>
              <a:gd name="connsiteY11" fmla="*/ 5955568 h 10561007"/>
              <a:gd name="connsiteX12" fmla="*/ 1 w 9021361"/>
              <a:gd name="connsiteY12" fmla="*/ 5955567 h 10561007"/>
              <a:gd name="connsiteX13" fmla="*/ 1 w 9021361"/>
              <a:gd name="connsiteY13" fmla="*/ 0 h 10561007"/>
              <a:gd name="connsiteX0" fmla="*/ 1 w 9021361"/>
              <a:gd name="connsiteY0" fmla="*/ 0 h 10561007"/>
              <a:gd name="connsiteX1" fmla="*/ 6096001 w 9021361"/>
              <a:gd name="connsiteY1" fmla="*/ 0 h 10561007"/>
              <a:gd name="connsiteX2" fmla="*/ 9021054 w 9021361"/>
              <a:gd name="connsiteY2" fmla="*/ 3505880 h 10561007"/>
              <a:gd name="connsiteX3" fmla="*/ 9018309 w 9021361"/>
              <a:gd name="connsiteY3" fmla="*/ 6720784 h 10561007"/>
              <a:gd name="connsiteX4" fmla="*/ 9021361 w 9021361"/>
              <a:gd name="connsiteY4" fmla="*/ 6722283 h 10561007"/>
              <a:gd name="connsiteX5" fmla="*/ 2399631 w 9021361"/>
              <a:gd name="connsiteY5" fmla="*/ 10561007 h 10561007"/>
              <a:gd name="connsiteX6" fmla="*/ 307 w 9021361"/>
              <a:gd name="connsiteY6" fmla="*/ 9171971 h 10561007"/>
              <a:gd name="connsiteX7" fmla="*/ 2934 w 9021361"/>
              <a:gd name="connsiteY7" fmla="*/ 6096000 h 10561007"/>
              <a:gd name="connsiteX8" fmla="*/ 1 w 9021361"/>
              <a:gd name="connsiteY8" fmla="*/ 6096000 h 10561007"/>
              <a:gd name="connsiteX9" fmla="*/ 1 w 9021361"/>
              <a:gd name="connsiteY9" fmla="*/ 5955568 h 10561007"/>
              <a:gd name="connsiteX10" fmla="*/ 0 w 9021361"/>
              <a:gd name="connsiteY10" fmla="*/ 5955568 h 10561007"/>
              <a:gd name="connsiteX11" fmla="*/ 1 w 9021361"/>
              <a:gd name="connsiteY11" fmla="*/ 5955567 h 10561007"/>
              <a:gd name="connsiteX12" fmla="*/ 1 w 9021361"/>
              <a:gd name="connsiteY12" fmla="*/ 0 h 10561007"/>
              <a:gd name="connsiteX0" fmla="*/ 1 w 9021361"/>
              <a:gd name="connsiteY0" fmla="*/ 0 h 10561007"/>
              <a:gd name="connsiteX1" fmla="*/ 9018495 w 9021361"/>
              <a:gd name="connsiteY1" fmla="*/ 0 h 10561007"/>
              <a:gd name="connsiteX2" fmla="*/ 9021054 w 9021361"/>
              <a:gd name="connsiteY2" fmla="*/ 3505880 h 10561007"/>
              <a:gd name="connsiteX3" fmla="*/ 9018309 w 9021361"/>
              <a:gd name="connsiteY3" fmla="*/ 6720784 h 10561007"/>
              <a:gd name="connsiteX4" fmla="*/ 9021361 w 9021361"/>
              <a:gd name="connsiteY4" fmla="*/ 6722283 h 10561007"/>
              <a:gd name="connsiteX5" fmla="*/ 2399631 w 9021361"/>
              <a:gd name="connsiteY5" fmla="*/ 10561007 h 10561007"/>
              <a:gd name="connsiteX6" fmla="*/ 307 w 9021361"/>
              <a:gd name="connsiteY6" fmla="*/ 9171971 h 10561007"/>
              <a:gd name="connsiteX7" fmla="*/ 2934 w 9021361"/>
              <a:gd name="connsiteY7" fmla="*/ 6096000 h 10561007"/>
              <a:gd name="connsiteX8" fmla="*/ 1 w 9021361"/>
              <a:gd name="connsiteY8" fmla="*/ 6096000 h 10561007"/>
              <a:gd name="connsiteX9" fmla="*/ 1 w 9021361"/>
              <a:gd name="connsiteY9" fmla="*/ 5955568 h 10561007"/>
              <a:gd name="connsiteX10" fmla="*/ 0 w 9021361"/>
              <a:gd name="connsiteY10" fmla="*/ 5955568 h 10561007"/>
              <a:gd name="connsiteX11" fmla="*/ 1 w 9021361"/>
              <a:gd name="connsiteY11" fmla="*/ 5955567 h 10561007"/>
              <a:gd name="connsiteX12" fmla="*/ 1 w 9021361"/>
              <a:gd name="connsiteY12" fmla="*/ 0 h 10561007"/>
              <a:gd name="connsiteX0" fmla="*/ 0 w 9021361"/>
              <a:gd name="connsiteY0" fmla="*/ 0 h 14278225"/>
              <a:gd name="connsiteX1" fmla="*/ 9018495 w 9021361"/>
              <a:gd name="connsiteY1" fmla="*/ 3717218 h 14278225"/>
              <a:gd name="connsiteX2" fmla="*/ 9021054 w 9021361"/>
              <a:gd name="connsiteY2" fmla="*/ 7223098 h 14278225"/>
              <a:gd name="connsiteX3" fmla="*/ 9018309 w 9021361"/>
              <a:gd name="connsiteY3" fmla="*/ 10438002 h 14278225"/>
              <a:gd name="connsiteX4" fmla="*/ 9021361 w 9021361"/>
              <a:gd name="connsiteY4" fmla="*/ 10439501 h 14278225"/>
              <a:gd name="connsiteX5" fmla="*/ 2399631 w 9021361"/>
              <a:gd name="connsiteY5" fmla="*/ 14278225 h 14278225"/>
              <a:gd name="connsiteX6" fmla="*/ 307 w 9021361"/>
              <a:gd name="connsiteY6" fmla="*/ 12889189 h 14278225"/>
              <a:gd name="connsiteX7" fmla="*/ 2934 w 9021361"/>
              <a:gd name="connsiteY7" fmla="*/ 9813218 h 14278225"/>
              <a:gd name="connsiteX8" fmla="*/ 1 w 9021361"/>
              <a:gd name="connsiteY8" fmla="*/ 9813218 h 14278225"/>
              <a:gd name="connsiteX9" fmla="*/ 1 w 9021361"/>
              <a:gd name="connsiteY9" fmla="*/ 9672786 h 14278225"/>
              <a:gd name="connsiteX10" fmla="*/ 0 w 9021361"/>
              <a:gd name="connsiteY10" fmla="*/ 9672786 h 14278225"/>
              <a:gd name="connsiteX11" fmla="*/ 1 w 9021361"/>
              <a:gd name="connsiteY11" fmla="*/ 9672785 h 14278225"/>
              <a:gd name="connsiteX12" fmla="*/ 0 w 9021361"/>
              <a:gd name="connsiteY12" fmla="*/ 0 h 14278225"/>
              <a:gd name="connsiteX0" fmla="*/ 0 w 9066147"/>
              <a:gd name="connsiteY0" fmla="*/ 0 h 14278225"/>
              <a:gd name="connsiteX1" fmla="*/ 9066147 w 9066147"/>
              <a:gd name="connsiteY1" fmla="*/ 238285 h 14278225"/>
              <a:gd name="connsiteX2" fmla="*/ 9021054 w 9066147"/>
              <a:gd name="connsiteY2" fmla="*/ 7223098 h 14278225"/>
              <a:gd name="connsiteX3" fmla="*/ 9018309 w 9066147"/>
              <a:gd name="connsiteY3" fmla="*/ 10438002 h 14278225"/>
              <a:gd name="connsiteX4" fmla="*/ 9021361 w 9066147"/>
              <a:gd name="connsiteY4" fmla="*/ 10439501 h 14278225"/>
              <a:gd name="connsiteX5" fmla="*/ 2399631 w 9066147"/>
              <a:gd name="connsiteY5" fmla="*/ 14278225 h 14278225"/>
              <a:gd name="connsiteX6" fmla="*/ 307 w 9066147"/>
              <a:gd name="connsiteY6" fmla="*/ 12889189 h 14278225"/>
              <a:gd name="connsiteX7" fmla="*/ 2934 w 9066147"/>
              <a:gd name="connsiteY7" fmla="*/ 9813218 h 14278225"/>
              <a:gd name="connsiteX8" fmla="*/ 1 w 9066147"/>
              <a:gd name="connsiteY8" fmla="*/ 9813218 h 14278225"/>
              <a:gd name="connsiteX9" fmla="*/ 1 w 9066147"/>
              <a:gd name="connsiteY9" fmla="*/ 9672786 h 14278225"/>
              <a:gd name="connsiteX10" fmla="*/ 0 w 9066147"/>
              <a:gd name="connsiteY10" fmla="*/ 9672786 h 14278225"/>
              <a:gd name="connsiteX11" fmla="*/ 1 w 9066147"/>
              <a:gd name="connsiteY11" fmla="*/ 9672785 h 14278225"/>
              <a:gd name="connsiteX12" fmla="*/ 0 w 9066147"/>
              <a:gd name="connsiteY12" fmla="*/ 0 h 14278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66147" h="14278225">
                <a:moveTo>
                  <a:pt x="0" y="0"/>
                </a:moveTo>
                <a:lnTo>
                  <a:pt x="9066147" y="238285"/>
                </a:lnTo>
                <a:lnTo>
                  <a:pt x="9021054" y="7223098"/>
                </a:lnTo>
                <a:lnTo>
                  <a:pt x="9018309" y="10438002"/>
                </a:lnTo>
                <a:lnTo>
                  <a:pt x="9021361" y="10439501"/>
                </a:lnTo>
                <a:lnTo>
                  <a:pt x="2399631" y="14278225"/>
                </a:lnTo>
                <a:lnTo>
                  <a:pt x="307" y="12889189"/>
                </a:lnTo>
                <a:cubicBezTo>
                  <a:pt x="1183" y="11863865"/>
                  <a:pt x="2058" y="10838542"/>
                  <a:pt x="2934" y="9813218"/>
                </a:cubicBezTo>
                <a:lnTo>
                  <a:pt x="1" y="9813218"/>
                </a:lnTo>
                <a:lnTo>
                  <a:pt x="1" y="9672786"/>
                </a:lnTo>
                <a:lnTo>
                  <a:pt x="0" y="9672786"/>
                </a:lnTo>
                <a:lnTo>
                  <a:pt x="1" y="9672785"/>
                </a:lnTo>
                <a:cubicBezTo>
                  <a:pt x="1" y="6448523"/>
                  <a:pt x="0" y="3224262"/>
                  <a:pt x="0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8EEE99A7-BD73-BB41-B025-59D6652A78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8399" y="6357600"/>
            <a:ext cx="1997772" cy="165600"/>
          </a:xfrm>
          <a:prstGeom prst="rect">
            <a:avLst/>
          </a:prstGeom>
        </p:spPr>
      </p:pic>
      <p:sp>
        <p:nvSpPr>
          <p:cNvPr id="9" name="Inhaltsplatzhalter 6">
            <a:extLst>
              <a:ext uri="{FF2B5EF4-FFF2-40B4-BE49-F238E27FC236}">
                <a16:creationId xmlns:a16="http://schemas.microsoft.com/office/drawing/2014/main" id="{4360D41F-1B69-6F40-8718-1CB7CE5386C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8400" y="1237017"/>
            <a:ext cx="10800000" cy="4383965"/>
          </a:xfrm>
          <a:effectLst>
            <a:softEdge rad="0"/>
          </a:effectLst>
        </p:spPr>
        <p:txBody>
          <a:bodyPr>
            <a:noAutofit/>
          </a:bodyPr>
          <a:lstStyle>
            <a:lvl1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de-DE" err="1"/>
              <a:t>cutting</a:t>
            </a:r>
            <a:r>
              <a:rPr lang="de-DE"/>
              <a:t> </a:t>
            </a:r>
            <a:r>
              <a:rPr lang="de-DE" err="1"/>
              <a:t>edge</a:t>
            </a:r>
            <a:r>
              <a:rPr lang="de-DE"/>
              <a:t>		</a:t>
            </a:r>
            <a:r>
              <a:rPr lang="de-DE" err="1"/>
              <a:t>apps</a:t>
            </a:r>
            <a:br>
              <a:rPr lang="de-DE"/>
            </a:br>
            <a:r>
              <a:rPr lang="de-DE"/>
              <a:t>																								</a:t>
            </a:r>
            <a:r>
              <a:rPr lang="de-DE" err="1"/>
              <a:t>technology</a:t>
            </a:r>
            <a:br>
              <a:rPr lang="de-DE"/>
            </a:br>
            <a:r>
              <a:rPr lang="de-DE"/>
              <a:t>																								design</a:t>
            </a:r>
            <a:br>
              <a:rPr lang="de-DE"/>
            </a:br>
            <a:r>
              <a:rPr lang="de-DE"/>
              <a:t>																								</a:t>
            </a:r>
            <a:r>
              <a:rPr lang="de-DE" err="1"/>
              <a:t>marketing</a:t>
            </a:r>
            <a:br>
              <a:rPr lang="de-DE"/>
            </a:br>
            <a:r>
              <a:rPr lang="de-DE"/>
              <a:t>																								</a:t>
            </a:r>
            <a:r>
              <a:rPr lang="de-DE" err="1"/>
              <a:t>experiences</a:t>
            </a:r>
            <a:br>
              <a:rPr lang="de-DE"/>
            </a:br>
            <a:r>
              <a:rPr lang="de-DE"/>
              <a:t>																								…</a:t>
            </a:r>
          </a:p>
          <a:p>
            <a:r>
              <a:rPr lang="de-DE"/>
              <a:t>										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883468-B081-D345-91DF-99635F657D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78400" y="6356351"/>
            <a:ext cx="720000" cy="1651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 b="0" i="0" baseline="0">
                <a:solidFill>
                  <a:schemeClr val="tx1"/>
                </a:solidFill>
                <a:latin typeface="Verdana" panose="020B0604030504040204" pitchFamily="34" charset="0"/>
              </a:defRPr>
            </a:lvl1pPr>
          </a:lstStyle>
          <a:p>
            <a:fld id="{2E074605-3115-D849-9452-C871C2C600BE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9922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Case Study Generic Lap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6B7F81-395C-E44B-A0F7-FDD20F32F7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399" y="1800000"/>
            <a:ext cx="4319650" cy="1803400"/>
          </a:xfrm>
        </p:spPr>
        <p:txBody>
          <a:bodyPr wrap="square" anchor="t" anchorCtr="0">
            <a:noAutofit/>
          </a:bodyPr>
          <a:lstStyle>
            <a:lvl1pPr algn="l">
              <a:defRPr sz="4500" b="1" i="0" baseline="0">
                <a:solidFill>
                  <a:schemeClr val="bg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0DF4A74-F5B7-5E43-AEF1-00DF298C9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8399" y="5202238"/>
            <a:ext cx="4832606" cy="165576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1200"/>
              </a:spcAft>
              <a:buNone/>
              <a:defRPr sz="2400" b="1" i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A32656A-23F7-0C4C-BBD3-E8D89684D0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86648" y="1980000"/>
            <a:ext cx="5576924" cy="522000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EC40630-5AB5-A546-85A3-29E67266FA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8049" y="-1353127"/>
            <a:ext cx="5576924" cy="522000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DF80DC3-A78F-C84B-B26B-7C1A5E04D41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98400" y="720000"/>
            <a:ext cx="2880000" cy="24794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1542908-01BE-4344-90A0-3BE1B4981FD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733544" y="1220681"/>
            <a:ext cx="7256018" cy="3866896"/>
          </a:xfrm>
          <a:prstGeom prst="rect">
            <a:avLst/>
          </a:prstGeom>
        </p:spPr>
      </p:pic>
      <p:sp>
        <p:nvSpPr>
          <p:cNvPr id="7" name="Bildplatzhalter 6">
            <a:extLst>
              <a:ext uri="{FF2B5EF4-FFF2-40B4-BE49-F238E27FC236}">
                <a16:creationId xmlns:a16="http://schemas.microsoft.com/office/drawing/2014/main" id="{237F0C31-F149-2B4B-BE58-E3FB844C13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79472" y="1404303"/>
            <a:ext cx="5364162" cy="3013868"/>
          </a:xfrm>
          <a:solidFill>
            <a:schemeClr val="accent4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885DC54D-9489-CC4F-A6BE-CA112444EB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78400" y="6356351"/>
            <a:ext cx="720000" cy="1651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 b="0" i="0" baseline="0">
                <a:solidFill>
                  <a:schemeClr val="tx1"/>
                </a:solidFill>
                <a:latin typeface="Verdana" panose="020B0604030504040204" pitchFamily="34" charset="0"/>
              </a:defRPr>
            </a:lvl1pPr>
          </a:lstStyle>
          <a:p>
            <a:fld id="{2E074605-3115-D849-9452-C871C2C600BE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5732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37B197C-8FA9-A04D-AAA2-30E4C66E4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00" y="540000"/>
            <a:ext cx="10800000" cy="1259999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/>
              <a:t>Mastertitelformat bearbeiten</a:t>
            </a:r>
            <a:br>
              <a:rPr lang="de-DE"/>
            </a:br>
            <a:r>
              <a:rPr lang="de-DE"/>
              <a:t>zweizeilig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F07918-800B-4541-BCAB-5F2DDBC12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8400" y="1980000"/>
            <a:ext cx="10800000" cy="396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/>
              <a:t>Erste Ebene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3AE8A4-C7DE-C54B-BC04-BB41B42EC8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03685" y="6356351"/>
            <a:ext cx="1324430" cy="1651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1000" b="0" i="0" baseline="0">
                <a:solidFill>
                  <a:schemeClr val="tx1"/>
                </a:solidFill>
                <a:latin typeface="Verdana" panose="020B0604030504040204" pitchFamily="34" charset="0"/>
              </a:defRPr>
            </a:lvl1pPr>
          </a:lstStyle>
          <a:p>
            <a:fld id="{F67AE93D-879E-994B-8F9E-25AB75287712}" type="datetime1">
              <a:rPr lang="de-DE" smtClean="0"/>
              <a:pPr/>
              <a:t>20.11.2022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D80B56-EEE3-F546-85E2-43AA6AFFCD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1651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1000" b="0" i="0" baseline="0">
                <a:solidFill>
                  <a:schemeClr val="tx1"/>
                </a:solidFill>
                <a:latin typeface="Verdana" panose="020B0604030504040204" pitchFamily="34" charset="0"/>
              </a:defRPr>
            </a:lvl1pPr>
          </a:lstStyle>
          <a:p>
            <a:r>
              <a:rPr lang="de-DE"/>
              <a:t>BRICKMAKERS 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0377BC-C1F5-BA4E-B3ED-8C9C3010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78400" y="6356351"/>
            <a:ext cx="720000" cy="1651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 b="0" i="0" baseline="0">
                <a:solidFill>
                  <a:schemeClr val="tx1"/>
                </a:solidFill>
                <a:latin typeface="Verdana" panose="020B0604030504040204" pitchFamily="34" charset="0"/>
              </a:defRPr>
            </a:lvl1pPr>
          </a:lstStyle>
          <a:p>
            <a:fld id="{2E074605-3115-D849-9452-C871C2C600BE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588FB46-5830-D541-9FC3-B64D3648CB45}"/>
              </a:ext>
            </a:extLst>
          </p:cNvPr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>
            <a:off x="698400" y="6356350"/>
            <a:ext cx="1917700" cy="165100"/>
          </a:xfrm>
          <a:prstGeom prst="rect">
            <a:avLst/>
          </a:prstGeom>
        </p:spPr>
      </p:pic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3FE0B3D7-D885-6C42-98A1-01D14263E635}"/>
              </a:ext>
            </a:extLst>
          </p:cNvPr>
          <p:cNvSpPr txBox="1">
            <a:spLocks/>
          </p:cNvSpPr>
          <p:nvPr userDrawn="1"/>
        </p:nvSpPr>
        <p:spPr>
          <a:xfrm>
            <a:off x="698400" y="6356350"/>
            <a:ext cx="4114800" cy="1651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Proxima Nova" panose="0200050603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7439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59" r:id="rId3"/>
    <p:sldLayoutId id="2147483662" r:id="rId4"/>
    <p:sldLayoutId id="2147483661" r:id="rId5"/>
    <p:sldLayoutId id="2147483678" r:id="rId6"/>
    <p:sldLayoutId id="2147483679" r:id="rId7"/>
    <p:sldLayoutId id="2147483676" r:id="rId8"/>
    <p:sldLayoutId id="2147483670" r:id="rId9"/>
    <p:sldLayoutId id="2147483672" r:id="rId10"/>
    <p:sldLayoutId id="2147483674" r:id="rId11"/>
    <p:sldLayoutId id="2147483650" r:id="rId12"/>
    <p:sldLayoutId id="2147483663" r:id="rId13"/>
    <p:sldLayoutId id="2147483666" r:id="rId14"/>
    <p:sldLayoutId id="2147483667" r:id="rId15"/>
    <p:sldLayoutId id="2147483655" r:id="rId16"/>
    <p:sldLayoutId id="2147483664" r:id="rId17"/>
    <p:sldLayoutId id="2147483668" r:id="rId18"/>
    <p:sldLayoutId id="2147483673" r:id="rId19"/>
    <p:sldLayoutId id="2147483675" r:id="rId20"/>
    <p:sldLayoutId id="2147483680" r:id="rId21"/>
    <p:sldLayoutId id="2147483681" r:id="rId22"/>
    <p:sldLayoutId id="2147483665" r:id="rId23"/>
    <p:sldLayoutId id="2147483652" r:id="rId24"/>
    <p:sldLayoutId id="2147483653" r:id="rId25"/>
    <p:sldLayoutId id="2147483669" r:id="rId26"/>
    <p:sldLayoutId id="2147483671" r:id="rId27"/>
  </p:sldLayoutIdLst>
  <p:hf hdr="0"/>
  <p:txStyles>
    <p:titleStyle>
      <a:lvl1pPr algn="l" defTabSz="914400" rtl="0" eaLnBrk="1" fontAlgn="t" latinLnBrk="0" hangingPunct="1">
        <a:lnSpc>
          <a:spcPct val="90000"/>
        </a:lnSpc>
        <a:spcBef>
          <a:spcPct val="0"/>
        </a:spcBef>
        <a:buNone/>
        <a:defRPr sz="3500" b="1" i="0" kern="1200" baseline="0">
          <a:solidFill>
            <a:schemeClr val="bg2"/>
          </a:solidFill>
          <a:latin typeface="Verdana" panose="020B0604030504040204" pitchFamily="34" charset="0"/>
          <a:ea typeface="+mj-ea"/>
          <a:cs typeface="+mj-cs"/>
        </a:defRPr>
      </a:lvl1pPr>
    </p:titleStyle>
    <p:bodyStyle>
      <a:lvl1pPr marL="268288" indent="-268288" algn="l" defTabSz="180000" rtl="0" eaLnBrk="1" fontAlgn="t" latinLnBrk="0" hangingPunct="1">
        <a:lnSpc>
          <a:spcPct val="100000"/>
        </a:lnSpc>
        <a:spcBef>
          <a:spcPts val="750"/>
        </a:spcBef>
        <a:spcAft>
          <a:spcPts val="0"/>
        </a:spcAft>
        <a:buClr>
          <a:schemeClr val="bg2"/>
        </a:buClr>
        <a:buSzPct val="85000"/>
        <a:buFont typeface="Arial Unicode MS" panose="020B0604020202020204" pitchFamily="34" charset="-128"/>
        <a:buChar char="▸"/>
        <a:tabLst/>
        <a:defRPr sz="2600" b="1" i="0" kern="1200" baseline="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1pPr>
      <a:lvl2pPr marL="540000" indent="-270000" algn="l" defTabSz="360000" rtl="0" eaLnBrk="1" fontAlgn="t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bg2"/>
        </a:buClr>
        <a:buSzPct val="85000"/>
        <a:buFont typeface="Arial Unicode MS" panose="020B0604020202020204" pitchFamily="34" charset="-128"/>
        <a:buChar char="▸"/>
        <a:tabLst/>
        <a:defRPr sz="2400" b="1" i="0" kern="1200" baseline="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2pPr>
      <a:lvl3pPr marL="810000" indent="-270000" algn="l" defTabSz="360000" rtl="0" eaLnBrk="1" fontAlgn="t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bg2"/>
        </a:buClr>
        <a:buSzPct val="85000"/>
        <a:buFont typeface="Arial Unicode MS" panose="020B0604020202020204" pitchFamily="34" charset="-128"/>
        <a:buChar char="▸"/>
        <a:tabLst/>
        <a:defRPr sz="2000" b="1" i="0" kern="1200" baseline="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3pPr>
      <a:lvl4pPr marL="1080000" indent="-270000" algn="l" defTabSz="360000" rtl="0" eaLnBrk="1" fontAlgn="t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bg2"/>
        </a:buClr>
        <a:buSzPct val="85000"/>
        <a:buFont typeface="Arial Unicode MS" panose="020B0604020202020204" pitchFamily="34" charset="-128"/>
        <a:buChar char="▸"/>
        <a:tabLst/>
        <a:defRPr sz="1800" b="0" i="0" kern="1200" baseline="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4pPr>
      <a:lvl5pPr marL="1350000" indent="-270000" algn="l" defTabSz="360000" rtl="0" eaLnBrk="1" fontAlgn="t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bg2"/>
        </a:buClr>
        <a:buSzPct val="85000"/>
        <a:buFont typeface="Arial Unicode MS" panose="020B0604020202020204" pitchFamily="34" charset="-128"/>
        <a:buChar char="▸"/>
        <a:tabLst/>
        <a:defRPr sz="1600" b="0" i="0" kern="1200" baseline="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azure.com/" TargetMode="External"/><Relationship Id="rId2" Type="http://schemas.openxmlformats.org/officeDocument/2006/relationships/hyperlink" Target="https://github.com/jnes92/talks-cloud-computing-azure.git" TargetMode="Externa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azure/cognitive-services/computer-vision/quickstarts-sdk/image-analysis-client-library?tabs=visual-studio%2C3-2&amp;pivots=programming-language-rest-api" TargetMode="Externa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certifications/exams/az-900" TargetMode="External"/><Relationship Id="rId2" Type="http://schemas.openxmlformats.org/officeDocument/2006/relationships/hyperlink" Target="https://learn.microsoft.com/de-de/azure/cloud-adoption-framework/ready/azure-setup-guide/organize-resources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learn.microsoft.com/de-de/azure/?product=popular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mailto:info@brickmakers.de" TargetMode="Externa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filezilla-project.org/download.php?type=client" TargetMode="External"/><Relationship Id="rId3" Type="http://schemas.openxmlformats.org/officeDocument/2006/relationships/hyperlink" Target="https://code.visualstudio.com/" TargetMode="External"/><Relationship Id="rId7" Type="http://schemas.openxmlformats.org/officeDocument/2006/relationships/image" Target="../media/image32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dotnet.microsoft.com/en-us/download/dotnet/6.0" TargetMode="External"/><Relationship Id="rId5" Type="http://schemas.openxmlformats.org/officeDocument/2006/relationships/image" Target="../media/image31.png"/><Relationship Id="rId4" Type="http://schemas.openxmlformats.org/officeDocument/2006/relationships/hyperlink" Target="https://hoppscotch.io/" TargetMode="External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7" Type="http://schemas.openxmlformats.org/officeDocument/2006/relationships/image" Target="../media/image39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azure.microsoft.com/de-de/resources/cloud-computing-dictionary/what-is-azure/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462CD0-09AA-2E42-B6DB-C8DDEB0765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Azure Workshop</a:t>
            </a:r>
            <a:br>
              <a:rPr lang="de-DE" dirty="0"/>
            </a:br>
            <a:r>
              <a:rPr lang="de-DE" dirty="0">
                <a:solidFill>
                  <a:schemeClr val="bg2"/>
                </a:solidFill>
              </a:rPr>
              <a:t>Hochschule Koblenz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AE9A95-BA7B-F644-B1C4-019AC9D25E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de-DE" dirty="0"/>
              <a:t>Marvin Binder, 21.11.2022</a:t>
            </a:r>
          </a:p>
        </p:txBody>
      </p:sp>
    </p:spTree>
    <p:extLst>
      <p:ext uri="{BB962C8B-B14F-4D97-AF65-F5344CB8AC3E}">
        <p14:creationId xmlns:p14="http://schemas.microsoft.com/office/powerpoint/2010/main" val="4277042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4A2515C-342F-E48F-7D0F-09C22A9C5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74605-3115-D849-9452-C871C2C600BE}" type="slidenum">
              <a:rPr lang="de-DE" smtClean="0"/>
              <a:t>10</a:t>
            </a:fld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F9F739-2D1A-BD45-458E-1B66F37AE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Resources, </a:t>
            </a:r>
            <a:r>
              <a:rPr lang="de-DE" dirty="0" err="1"/>
              <a:t>Subscriptions</a:t>
            </a:r>
            <a:r>
              <a:rPr lang="de-DE" dirty="0"/>
              <a:t> und </a:t>
            </a:r>
            <a:r>
              <a:rPr lang="de-DE" dirty="0" err="1"/>
              <a:t>Resource</a:t>
            </a:r>
            <a:r>
              <a:rPr lang="de-DE" dirty="0"/>
              <a:t> Groups</a:t>
            </a:r>
          </a:p>
        </p:txBody>
      </p:sp>
      <p:pic>
        <p:nvPicPr>
          <p:cNvPr id="1026" name="Picture 2" descr="Diagramm, das die Beziehungen zwischen den Ebenen der Verwaltungshierarchie zeigt.">
            <a:extLst>
              <a:ext uri="{FF2B5EF4-FFF2-40B4-BE49-F238E27FC236}">
                <a16:creationId xmlns:a16="http://schemas.microsoft.com/office/drawing/2014/main" id="{0AF204B3-B025-E49C-0B7D-4E94065835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070" y="1685333"/>
            <a:ext cx="6509860" cy="422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311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43DE705-71D8-BA41-8A62-4C90B64EB36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803685" y="6356351"/>
            <a:ext cx="1324430" cy="165100"/>
          </a:xfrm>
        </p:spPr>
        <p:txBody>
          <a:bodyPr/>
          <a:lstStyle/>
          <a:p>
            <a:fld id="{2AA7BB21-3A65-7747-9930-7AFCAE3A98FC}" type="datetime1">
              <a:rPr lang="de-DE" smtClean="0"/>
              <a:t>20.11.2022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92F2A21-EB4A-3B47-BE8D-FFA844B0A51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1"/>
            <a:ext cx="4114800" cy="165100"/>
          </a:xfrm>
        </p:spPr>
        <p:txBody>
          <a:bodyPr/>
          <a:lstStyle/>
          <a:p>
            <a:r>
              <a:rPr lang="de-DE"/>
              <a:t>BRICKMAKERS Präsentation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029AB6E-E338-D44F-B85B-0C825629E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8400" y="6356351"/>
            <a:ext cx="720000" cy="165100"/>
          </a:xfrm>
        </p:spPr>
        <p:txBody>
          <a:bodyPr/>
          <a:lstStyle/>
          <a:p>
            <a:fld id="{2E074605-3115-D849-9452-C871C2C600BE}" type="slidenum">
              <a:rPr lang="de-DE" smtClean="0"/>
              <a:t>11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1D65329-3D7F-B844-A52C-D85C7FFF8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Hands on</a:t>
            </a:r>
          </a:p>
        </p:txBody>
      </p:sp>
    </p:spTree>
    <p:extLst>
      <p:ext uri="{BB962C8B-B14F-4D97-AF65-F5344CB8AC3E}">
        <p14:creationId xmlns:p14="http://schemas.microsoft.com/office/powerpoint/2010/main" val="3459349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5EBB54E-0357-4C1F-BDC6-60BC7D196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74605-3115-D849-9452-C871C2C600BE}" type="slidenum">
              <a:rPr lang="de-DE" smtClean="0"/>
              <a:t>12</a:t>
            </a:fld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809ACC2-2429-9E67-D1DB-D4B43B72E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Einstieg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45D7C12-FA14-68CC-107C-6C1A950D0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Nenne Frameworks, die du kennst</a:t>
            </a:r>
          </a:p>
          <a:p>
            <a:r>
              <a:rPr lang="de-DE" dirty="0"/>
              <a:t>Nenne bekannte Azure-Dienste</a:t>
            </a:r>
          </a:p>
          <a:p>
            <a:r>
              <a:rPr lang="de-DE" dirty="0"/>
              <a:t>Nenne Dienste/Angebote von AWS</a:t>
            </a:r>
          </a:p>
          <a:p>
            <a:r>
              <a:rPr lang="de-DE" dirty="0"/>
              <a:t>Was erwartest du von Azure?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369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D88B14-71C7-CFB0-1460-05ABA078BD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App Service</a:t>
            </a:r>
            <a:br>
              <a:rPr lang="de-DE" dirty="0"/>
            </a:br>
            <a:r>
              <a:rPr lang="de-DE" dirty="0"/>
              <a:t>erstellen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DF79F42-EEC0-7E66-4EA7-AD3701D917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Vorgehen, Einrichtung und nützliches Hintergrundwissen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2972D7-2F72-1D28-43CF-391EC39A5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074605-3115-D849-9452-C871C2C600BE}" type="slidenum">
              <a:rPr lang="de-DE" smtClean="0"/>
              <a:pPr/>
              <a:t>13</a:t>
            </a:fld>
            <a:endParaRPr lang="de-DE"/>
          </a:p>
        </p:txBody>
      </p:sp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AA8708EF-D388-7715-F400-02FA19523F2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-5622" r="18" b="-5569"/>
          <a:stretch/>
        </p:blipFill>
        <p:spPr>
          <a:xfrm>
            <a:off x="5679472" y="1404303"/>
            <a:ext cx="5364162" cy="30138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58150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A8CF0A6-C366-02A3-8EB2-73B0D42AC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74605-3115-D849-9452-C871C2C600BE}" type="slidenum">
              <a:rPr lang="de-DE" smtClean="0"/>
              <a:t>14</a:t>
            </a:fld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1ED2F26-6978-651B-E1F3-5C11A297F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Voraussetzungen	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D2FC78B-D34B-D7BA-0C14-B75E11647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Ladet euch den Code für euren App Service als Zip hier herunter: </a:t>
            </a:r>
            <a:r>
              <a:rPr lang="de-DE" dirty="0">
                <a:hlinkClick r:id="rId2"/>
              </a:rPr>
              <a:t>https://github.com/jnes92/talks-cloud-computing-azure.git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Wählt dazu den Branch „HSKO/2022-app-service“</a:t>
            </a:r>
          </a:p>
          <a:p>
            <a:pPr lvl="1"/>
            <a:r>
              <a:rPr lang="de-DE" sz="1800" dirty="0"/>
              <a:t>Öffnet </a:t>
            </a:r>
            <a:r>
              <a:rPr lang="de-DE" sz="1800" dirty="0" err="1"/>
              <a:t>VSCode</a:t>
            </a:r>
            <a:r>
              <a:rPr lang="de-DE" sz="1800" dirty="0"/>
              <a:t> (oder euren Texteditor) und führt mit installiertem </a:t>
            </a:r>
            <a:r>
              <a:rPr lang="de-DE" sz="1800" dirty="0" err="1"/>
              <a:t>dotnet</a:t>
            </a:r>
            <a:r>
              <a:rPr lang="de-DE" sz="1800" dirty="0"/>
              <a:t>-SDK </a:t>
            </a:r>
            <a:r>
              <a:rPr lang="de-DE" sz="1800" i="1" u="sng" dirty="0" err="1"/>
              <a:t>dotnet</a:t>
            </a:r>
            <a:r>
              <a:rPr lang="de-DE" sz="1800" i="1" u="sng" dirty="0"/>
              <a:t> publish --</a:t>
            </a:r>
            <a:r>
              <a:rPr lang="de-DE" sz="1800" i="1" u="sng" dirty="0" err="1"/>
              <a:t>configuration</a:t>
            </a:r>
            <a:r>
              <a:rPr lang="de-DE" sz="1800" i="1" u="sng" dirty="0"/>
              <a:t>=release </a:t>
            </a:r>
            <a:r>
              <a:rPr lang="de-DE" sz="1800" dirty="0"/>
              <a:t>in eurem Terminal aus</a:t>
            </a:r>
          </a:p>
          <a:p>
            <a:r>
              <a:rPr lang="de-DE" sz="2400" dirty="0"/>
              <a:t>Loggt euch mit euren Zugangsdaten auf Azure ein </a:t>
            </a:r>
            <a:r>
              <a:rPr lang="de-DE" sz="2400" dirty="0">
                <a:hlinkClick r:id="rId3"/>
              </a:rPr>
              <a:t>https://portal.azure.com</a:t>
            </a:r>
            <a:r>
              <a:rPr lang="de-DE" sz="2400" dirty="0"/>
              <a:t> </a:t>
            </a:r>
            <a:endParaRPr lang="de-DE" sz="22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8963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EF6AF74-02B6-8FFC-FB6C-9BC1BC660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74605-3115-D849-9452-C871C2C600BE}" type="slidenum">
              <a:rPr lang="de-DE" smtClean="0"/>
              <a:t>15</a:t>
            </a:fld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C053734-6A99-6345-1619-0C153B6F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3F998F4-64B1-88DC-C78F-83ADD6AA1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dirty="0"/>
              <a:t>Ihr wollt ein CMS für euer Unternehmen aufsetzen. Das CMS wird euch gestellt, doch ihr seid für die Infrastruktur verantwortlich. Stellt euch hierbei die folgenden Fragen:</a:t>
            </a:r>
          </a:p>
          <a:p>
            <a:pPr lvl="1"/>
            <a:r>
              <a:rPr lang="de-DE" dirty="0"/>
              <a:t>Was benötige ich sinnigerweise an PaaS-Ressourcen für ein CMS?</a:t>
            </a:r>
          </a:p>
          <a:p>
            <a:pPr lvl="1"/>
            <a:r>
              <a:rPr lang="de-DE" dirty="0"/>
              <a:t>Welche Azure-Services bieten sich an?</a:t>
            </a:r>
          </a:p>
          <a:p>
            <a:pPr marL="270000" lvl="1" indent="0">
              <a:buNone/>
            </a:pPr>
            <a:r>
              <a:rPr lang="de-DE" dirty="0"/>
              <a:t>Umsetzung:</a:t>
            </a:r>
          </a:p>
          <a:p>
            <a:pPr lvl="1"/>
            <a:r>
              <a:rPr lang="de-DE" dirty="0"/>
              <a:t>Legt die entsprechenden Services in einer Ressourcengruppe an</a:t>
            </a:r>
          </a:p>
          <a:p>
            <a:pPr lvl="1"/>
            <a:r>
              <a:rPr lang="de-DE" dirty="0"/>
              <a:t>Am Ende sollte der Screen aus der Kapitelfolie erscheinen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619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492514B-4EEB-DD1F-E955-90A1F36DC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74605-3115-D849-9452-C871C2C600BE}" type="slidenum">
              <a:rPr lang="de-DE" smtClean="0"/>
              <a:t>16</a:t>
            </a:fld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23BB132-17E7-8251-B924-37C573188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Beispielhaftes Vorgehen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2E0EA00-0354-E0F3-71E7-227184C69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Erstellen einer neuen Ressourcengruppe</a:t>
            </a:r>
          </a:p>
          <a:p>
            <a:r>
              <a:rPr lang="de-DE" dirty="0"/>
              <a:t>Erstellen eines App Services mit App Service-Plan der </a:t>
            </a:r>
            <a:r>
              <a:rPr lang="de-DE"/>
              <a:t>Free Ausführung </a:t>
            </a:r>
            <a:r>
              <a:rPr lang="de-DE" dirty="0"/>
              <a:t>(F1)</a:t>
            </a:r>
          </a:p>
          <a:p>
            <a:r>
              <a:rPr lang="de-DE" dirty="0"/>
              <a:t>Anlegen einer SQL/</a:t>
            </a:r>
            <a:r>
              <a:rPr lang="de-DE" dirty="0" err="1"/>
              <a:t>Postgres</a:t>
            </a:r>
            <a:r>
              <a:rPr lang="de-DE" dirty="0"/>
              <a:t>-DB</a:t>
            </a:r>
          </a:p>
          <a:p>
            <a:r>
              <a:rPr lang="de-DE" dirty="0" err="1"/>
              <a:t>BlobStorage</a:t>
            </a:r>
            <a:r>
              <a:rPr lang="de-DE" dirty="0"/>
              <a:t> anlegen</a:t>
            </a:r>
          </a:p>
          <a:p>
            <a:r>
              <a:rPr lang="de-DE" dirty="0"/>
              <a:t>Konfigurieren des Blob Storages im App Service</a:t>
            </a:r>
          </a:p>
          <a:p>
            <a:r>
              <a:rPr lang="de-DE" dirty="0"/>
              <a:t>Eintragen des Connection Strings im App Service</a:t>
            </a:r>
          </a:p>
        </p:txBody>
      </p:sp>
    </p:spTree>
    <p:extLst>
      <p:ext uri="{BB962C8B-B14F-4D97-AF65-F5344CB8AC3E}">
        <p14:creationId xmlns:p14="http://schemas.microsoft.com/office/powerpoint/2010/main" val="368893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DB1A7F-22AE-90F6-4980-63C5DDE5F4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Azure </a:t>
            </a:r>
            <a:r>
              <a:rPr lang="de-DE" dirty="0" err="1"/>
              <a:t>Functions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F7C61B8-C28B-8532-824F-9CAF526657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Simples Beispiel, um „</a:t>
            </a:r>
            <a:r>
              <a:rPr lang="de-DE" dirty="0" err="1"/>
              <a:t>serverless</a:t>
            </a:r>
            <a:r>
              <a:rPr lang="de-DE" dirty="0"/>
              <a:t>“ Code auszuführen</a:t>
            </a:r>
          </a:p>
        </p:txBody>
      </p:sp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E794E216-CF06-5177-B8AF-0895D4BBC86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-53720" t="-23037" r="-52278" b="-14579"/>
          <a:stretch/>
        </p:blipFill>
        <p:spPr>
          <a:xfrm>
            <a:off x="5943935" y="1521564"/>
            <a:ext cx="5379825" cy="3594005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106283-D6C6-E474-35B3-DCCAF15725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074605-3115-D849-9452-C871C2C600BE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2510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EF6AF74-02B6-8FFC-FB6C-9BC1BC660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74605-3115-D849-9452-C871C2C600BE}" type="slidenum">
              <a:rPr lang="de-DE" smtClean="0"/>
              <a:t>18</a:t>
            </a:fld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C053734-6A99-6345-1619-0C153B6F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3F998F4-64B1-88DC-C78F-83ADD6AA1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de-DE" dirty="0"/>
              <a:t>Ihr möchtet hin und wieder auf Anfrage Berechnungen durchführen, ohne jedoch dedizierte Serverhardware anzumieten und entscheidet euch daher für Azure </a:t>
            </a:r>
            <a:r>
              <a:rPr lang="de-DE" dirty="0" err="1"/>
              <a:t>Functions</a:t>
            </a:r>
            <a:endParaRPr lang="de-DE" dirty="0"/>
          </a:p>
          <a:p>
            <a:pPr lvl="2"/>
            <a:r>
              <a:rPr lang="de-DE" dirty="0"/>
              <a:t>Legt eine neue Azure </a:t>
            </a:r>
            <a:r>
              <a:rPr lang="de-DE" dirty="0" err="1"/>
              <a:t>Function</a:t>
            </a:r>
            <a:r>
              <a:rPr lang="de-DE" dirty="0"/>
              <a:t> mit HTTP-Trigger an</a:t>
            </a:r>
          </a:p>
          <a:p>
            <a:pPr lvl="2"/>
            <a:r>
              <a:rPr lang="de-DE" dirty="0"/>
              <a:t>Ladet den Code in die neue </a:t>
            </a:r>
            <a:r>
              <a:rPr lang="de-DE" dirty="0" err="1"/>
              <a:t>Function</a:t>
            </a:r>
            <a:r>
              <a:rPr lang="de-DE" dirty="0"/>
              <a:t> App hoch</a:t>
            </a:r>
          </a:p>
          <a:p>
            <a:pPr lvl="2"/>
            <a:r>
              <a:rPr lang="de-DE" dirty="0"/>
              <a:t>Führt die App aus</a:t>
            </a:r>
          </a:p>
          <a:p>
            <a:pPr lvl="2"/>
            <a:r>
              <a:rPr lang="de-DE" dirty="0"/>
              <a:t>Überlegt euch Vorteile und Nachteile eines solchen Ansatzes</a:t>
            </a:r>
          </a:p>
        </p:txBody>
      </p:sp>
    </p:spTree>
    <p:extLst>
      <p:ext uri="{BB962C8B-B14F-4D97-AF65-F5344CB8AC3E}">
        <p14:creationId xmlns:p14="http://schemas.microsoft.com/office/powerpoint/2010/main" val="1657596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DB1A7F-22AE-90F6-4980-63C5DDE5F4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Azure</a:t>
            </a:r>
            <a:br>
              <a:rPr lang="de-DE" dirty="0"/>
            </a:br>
            <a:r>
              <a:rPr lang="de-DE" dirty="0" err="1"/>
              <a:t>Cognitive</a:t>
            </a:r>
            <a:br>
              <a:rPr lang="de-DE" dirty="0"/>
            </a:br>
            <a:r>
              <a:rPr lang="de-DE" dirty="0"/>
              <a:t>Services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F7C61B8-C28B-8532-824F-9CAF526657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Bilder erkennen</a:t>
            </a:r>
          </a:p>
        </p:txBody>
      </p:sp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E794E216-CF06-5177-B8AF-0895D4BBC86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4137" r="4137"/>
          <a:stretch/>
        </p:blipFill>
        <p:spPr>
          <a:xfrm>
            <a:off x="5943935" y="1521564"/>
            <a:ext cx="5379825" cy="3594005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106283-D6C6-E474-35B3-DCCAF15725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074605-3115-D849-9452-C871C2C600BE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8737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BE3353-66D0-BC45-9C67-F35CE8FB2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74605-3115-D849-9452-C871C2C600BE}" type="slidenum">
              <a:rPr lang="de-DE" smtClean="0"/>
              <a:t>2</a:t>
            </a:fld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C5811F5-B03B-964A-BC0E-CF35B699E1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98400" y="1799999"/>
            <a:ext cx="5397600" cy="4140001"/>
          </a:xfrm>
        </p:spPr>
        <p:txBody>
          <a:bodyPr>
            <a:normAutofit lnSpcReduction="10000"/>
          </a:bodyPr>
          <a:lstStyle/>
          <a:p>
            <a:r>
              <a:rPr lang="de-DE" dirty="0"/>
              <a:t>Vorstellungsrunde</a:t>
            </a:r>
          </a:p>
          <a:p>
            <a:r>
              <a:rPr lang="de-DE" dirty="0"/>
              <a:t>Die Workshop-Inhalte</a:t>
            </a:r>
          </a:p>
          <a:p>
            <a:pPr lvl="1"/>
            <a:r>
              <a:rPr lang="de-DE" dirty="0"/>
              <a:t>Mit was arbeiten wir?</a:t>
            </a:r>
          </a:p>
          <a:p>
            <a:pPr lvl="1"/>
            <a:r>
              <a:rPr lang="de-DE" dirty="0"/>
              <a:t>Tools</a:t>
            </a:r>
          </a:p>
          <a:p>
            <a:pPr lvl="1"/>
            <a:r>
              <a:rPr lang="de-DE" dirty="0"/>
              <a:t>Was werden wir nicht tun?</a:t>
            </a:r>
          </a:p>
          <a:p>
            <a:pPr lvl="1"/>
            <a:r>
              <a:rPr lang="de-DE" dirty="0"/>
              <a:t>Was kann man alles tun?</a:t>
            </a:r>
          </a:p>
          <a:p>
            <a:r>
              <a:rPr lang="de-DE" dirty="0"/>
              <a:t>Hands on</a:t>
            </a:r>
          </a:p>
          <a:p>
            <a:pPr lvl="1"/>
            <a:r>
              <a:rPr lang="de-DE" dirty="0"/>
              <a:t>App Service, Datenbanken</a:t>
            </a:r>
          </a:p>
          <a:p>
            <a:pPr lvl="1"/>
            <a:r>
              <a:rPr lang="de-DE" dirty="0"/>
              <a:t>Azure </a:t>
            </a:r>
            <a:r>
              <a:rPr lang="de-DE" dirty="0" err="1"/>
              <a:t>Functions</a:t>
            </a:r>
            <a:endParaRPr lang="de-DE" dirty="0"/>
          </a:p>
          <a:p>
            <a:pPr lvl="1"/>
            <a:r>
              <a:rPr lang="de-DE" dirty="0"/>
              <a:t>Azure </a:t>
            </a:r>
            <a:r>
              <a:rPr lang="de-DE" dirty="0" err="1"/>
              <a:t>Cognitive</a:t>
            </a:r>
            <a:r>
              <a:rPr lang="de-DE" dirty="0"/>
              <a:t> Services</a:t>
            </a:r>
          </a:p>
          <a:p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E66779E-0DB3-3E4B-8939-8B09A04C6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2" name="Inhaltsplatzhalter 4">
            <a:extLst>
              <a:ext uri="{FF2B5EF4-FFF2-40B4-BE49-F238E27FC236}">
                <a16:creationId xmlns:a16="http://schemas.microsoft.com/office/drawing/2014/main" id="{6911DFE3-20EA-3B53-ECC8-5589B5CC06EA}"/>
              </a:ext>
            </a:extLst>
          </p:cNvPr>
          <p:cNvSpPr txBox="1">
            <a:spLocks/>
          </p:cNvSpPr>
          <p:nvPr/>
        </p:nvSpPr>
        <p:spPr>
          <a:xfrm>
            <a:off x="6100800" y="1815648"/>
            <a:ext cx="5397600" cy="41400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68288" indent="-268288" algn="l" defTabSz="180000" rtl="0" eaLnBrk="1" fontAlgn="t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bg2"/>
              </a:buClr>
              <a:buSzPct val="85000"/>
              <a:buFont typeface="Arial Unicode MS" panose="020B0604020202020204" pitchFamily="34" charset="-128"/>
              <a:buChar char="▸"/>
              <a:tabLst/>
              <a:defRPr sz="2600" b="1" i="0" kern="1200" baseline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40000" indent="-270000" algn="l" defTabSz="360000" rtl="0" eaLnBrk="1" fontAlgn="t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Pct val="85000"/>
              <a:buFont typeface="Arial Unicode MS" panose="020B0604020202020204" pitchFamily="34" charset="-128"/>
              <a:buChar char="▸"/>
              <a:tabLst/>
              <a:defRPr sz="2400" b="1" i="0" kern="1200" baseline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10000" indent="-270000" algn="l" defTabSz="360000" rtl="0" eaLnBrk="1" fontAlgn="t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Pct val="85000"/>
              <a:buFont typeface="Arial Unicode MS" panose="020B0604020202020204" pitchFamily="34" charset="-128"/>
              <a:buChar char="▸"/>
              <a:tabLst/>
              <a:defRPr sz="2000" b="1" i="0" kern="1200" baseline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080000" indent="-270000" algn="l" defTabSz="360000" rtl="0" eaLnBrk="1" fontAlgn="t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Pct val="85000"/>
              <a:buFont typeface="Arial Unicode MS" panose="020B0604020202020204" pitchFamily="34" charset="-128"/>
              <a:buChar char="▸"/>
              <a:tabLst/>
              <a:defRPr sz="1800" b="0" i="0" kern="1200" baseline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350000" indent="-270000" algn="l" defTabSz="360000" rtl="0" eaLnBrk="1" fontAlgn="t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Pct val="85000"/>
              <a:buFont typeface="Arial Unicode MS" panose="020B0604020202020204" pitchFamily="34" charset="-128"/>
              <a:buChar char="▸"/>
              <a:tabLst/>
              <a:defRPr sz="1600" b="0" i="0" kern="1200" baseline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de-DE" dirty="0"/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57D75B04-1BEC-DAB0-04FB-F84FFC443A72}"/>
              </a:ext>
            </a:extLst>
          </p:cNvPr>
          <p:cNvSpPr txBox="1">
            <a:spLocks/>
          </p:cNvSpPr>
          <p:nvPr/>
        </p:nvSpPr>
        <p:spPr>
          <a:xfrm>
            <a:off x="6091201" y="1807823"/>
            <a:ext cx="5397600" cy="41400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68288" indent="-268288" algn="l" defTabSz="180000" rtl="0" eaLnBrk="1" fontAlgn="t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bg2"/>
              </a:buClr>
              <a:buSzPct val="85000"/>
              <a:buFont typeface="Arial Unicode MS" panose="020B0604020202020204" pitchFamily="34" charset="-128"/>
              <a:buChar char="▸"/>
              <a:tabLst/>
              <a:defRPr sz="2600" b="1" i="0" kern="1200" baseline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40000" indent="-270000" algn="l" defTabSz="360000" rtl="0" eaLnBrk="1" fontAlgn="t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Pct val="85000"/>
              <a:buFont typeface="Arial Unicode MS" panose="020B0604020202020204" pitchFamily="34" charset="-128"/>
              <a:buChar char="▸"/>
              <a:tabLst/>
              <a:defRPr sz="2400" b="1" i="0" kern="1200" baseline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10000" indent="-270000" algn="l" defTabSz="360000" rtl="0" eaLnBrk="1" fontAlgn="t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Pct val="85000"/>
              <a:buFont typeface="Arial Unicode MS" panose="020B0604020202020204" pitchFamily="34" charset="-128"/>
              <a:buChar char="▸"/>
              <a:tabLst/>
              <a:defRPr sz="2000" b="1" i="0" kern="1200" baseline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080000" indent="-270000" algn="l" defTabSz="360000" rtl="0" eaLnBrk="1" fontAlgn="t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Pct val="85000"/>
              <a:buFont typeface="Arial Unicode MS" panose="020B0604020202020204" pitchFamily="34" charset="-128"/>
              <a:buChar char="▸"/>
              <a:tabLst/>
              <a:defRPr sz="1800" b="0" i="0" kern="1200" baseline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350000" indent="-270000" algn="l" defTabSz="360000" rtl="0" eaLnBrk="1" fontAlgn="t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Pct val="85000"/>
              <a:buFont typeface="Arial Unicode MS" panose="020B0604020202020204" pitchFamily="34" charset="-128"/>
              <a:buChar char="▸"/>
              <a:tabLst/>
              <a:defRPr sz="1600" b="0" i="0" kern="1200" baseline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Ausblick</a:t>
            </a:r>
          </a:p>
          <a:p>
            <a:pPr lvl="1"/>
            <a:r>
              <a:rPr lang="de-DE" dirty="0"/>
              <a:t>IoT</a:t>
            </a:r>
          </a:p>
          <a:p>
            <a:pPr lvl="1"/>
            <a:r>
              <a:rPr lang="de-DE" dirty="0"/>
              <a:t>Networking</a:t>
            </a:r>
          </a:p>
          <a:p>
            <a:pPr lvl="1"/>
            <a:r>
              <a:rPr lang="de-DE" dirty="0"/>
              <a:t>IaaS</a:t>
            </a:r>
          </a:p>
          <a:p>
            <a:r>
              <a:rPr lang="de-DE" dirty="0"/>
              <a:t>Zeit für Fragen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286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EF6AF74-02B6-8FFC-FB6C-9BC1BC660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74605-3115-D849-9452-C871C2C600BE}" type="slidenum">
              <a:rPr lang="de-DE" smtClean="0"/>
              <a:t>20</a:t>
            </a:fld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C053734-6A99-6345-1619-0C153B6F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3F998F4-64B1-88DC-C78F-83ADD6AA1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de-DE" dirty="0"/>
              <a:t>Ihr entwickelt eine App, die Bilder erkennen soll, um damit sehbehinderten Menschen zu helfen, ihre Umgebung zu erkennen</a:t>
            </a:r>
          </a:p>
          <a:p>
            <a:pPr lvl="2"/>
            <a:r>
              <a:rPr lang="de-DE" dirty="0"/>
              <a:t>Erstellt einen </a:t>
            </a:r>
            <a:r>
              <a:rPr lang="de-DE" dirty="0" err="1"/>
              <a:t>Cognitive</a:t>
            </a:r>
            <a:r>
              <a:rPr lang="de-DE" dirty="0"/>
              <a:t> Service im Free Plan innerhalb der bestehenden Ressourcengruppe</a:t>
            </a:r>
          </a:p>
          <a:p>
            <a:pPr lvl="2"/>
            <a:r>
              <a:rPr lang="de-DE" dirty="0"/>
              <a:t>Führt einen Request mithilfe von </a:t>
            </a:r>
            <a:r>
              <a:rPr lang="de-DE" dirty="0" err="1"/>
              <a:t>Hoppscotch</a:t>
            </a:r>
            <a:r>
              <a:rPr lang="de-DE" dirty="0"/>
              <a:t> gegen den Endpunkt eures Services aus (</a:t>
            </a:r>
            <a:r>
              <a:rPr lang="de-DE" dirty="0">
                <a:hlinkClick r:id="rId2"/>
              </a:rPr>
              <a:t>https://learn.microsoft.com/en-us/azure/cognitive-services/computer-vision/quickstarts-sdk/image-analysis-client-library?tabs=visual-studio%2C3-2&amp;pivots=programming-language-rest-api</a:t>
            </a:r>
            <a:r>
              <a:rPr lang="de-DE" dirty="0"/>
              <a:t>)</a:t>
            </a:r>
          </a:p>
          <a:p>
            <a:pPr lvl="2"/>
            <a:r>
              <a:rPr lang="de-DE" dirty="0"/>
              <a:t>Wertet die Antwort der API aus und teilt das Ergebnis</a:t>
            </a:r>
          </a:p>
          <a:p>
            <a:pPr lvl="2"/>
            <a:r>
              <a:rPr lang="de-DE" dirty="0"/>
              <a:t>Welche Szenarien könnt ihr euch in diesem Zusammenhang noch vorstellen?</a:t>
            </a:r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744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B486F56-C6AE-5EDB-B910-CBBD06044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  <a:p>
            <a:r>
              <a:rPr lang="de-DE" dirty="0" err="1"/>
              <a:t>Iot</a:t>
            </a:r>
            <a:r>
              <a:rPr lang="de-DE" dirty="0"/>
              <a:t>, Networking, IaaS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37E78E5-6B41-707D-02EC-5DC2AAB8A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74605-3115-D849-9452-C871C2C600BE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7749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3EE5CCE-7560-B42F-7988-4547A4DF0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74605-3115-D849-9452-C871C2C600BE}" type="slidenum">
              <a:rPr lang="de-DE" smtClean="0"/>
              <a:t>22</a:t>
            </a:fld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D9A1CA3-9C09-FDDB-E99C-253C8DB6F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IoT in Azure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A21C85F-F21E-BABB-DE1B-19D278615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Verschiedene Services für verschiedene Anforderungen:</a:t>
            </a:r>
          </a:p>
          <a:p>
            <a:pPr lvl="1"/>
            <a:r>
              <a:rPr lang="de-DE" dirty="0"/>
              <a:t>IoT Hub</a:t>
            </a:r>
          </a:p>
          <a:p>
            <a:pPr lvl="2"/>
            <a:r>
              <a:rPr lang="de-DE" dirty="0"/>
              <a:t>Bietet simples Anbinden von IoT-Geräten in der Cloud</a:t>
            </a:r>
          </a:p>
          <a:p>
            <a:pPr lvl="2"/>
            <a:r>
              <a:rPr lang="de-DE" dirty="0"/>
              <a:t>Vielschichtiges Vernetzen von verschiedenen Sensoren an einem zentralen Ort</a:t>
            </a:r>
          </a:p>
          <a:p>
            <a:pPr lvl="1"/>
            <a:r>
              <a:rPr lang="de-DE" dirty="0"/>
              <a:t>IoT Central</a:t>
            </a:r>
          </a:p>
          <a:p>
            <a:pPr lvl="2"/>
            <a:r>
              <a:rPr lang="de-DE" dirty="0"/>
              <a:t>Komplette Umgebung, die Anbindung in Produktionsszenarien ungemein erleichtert und den Fokus auf das mühelosen Weiterarbeiten legt</a:t>
            </a:r>
          </a:p>
        </p:txBody>
      </p:sp>
    </p:spTree>
    <p:extLst>
      <p:ext uri="{BB962C8B-B14F-4D97-AF65-F5344CB8AC3E}">
        <p14:creationId xmlns:p14="http://schemas.microsoft.com/office/powerpoint/2010/main" val="348687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A771B9C-552F-87A7-98D3-AD19F7C3E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74605-3115-D849-9452-C871C2C600BE}" type="slidenum">
              <a:rPr lang="de-DE" smtClean="0"/>
              <a:t>23</a:t>
            </a:fld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CCFF467-3C15-8136-73F7-5B869D26D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IoT in Azure – IoT Central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96FE1D1F-2BE1-996E-5A3F-2DF9E4CBD3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7804" y="1070502"/>
            <a:ext cx="6036392" cy="5450949"/>
          </a:xfrm>
        </p:spPr>
      </p:pic>
    </p:spTree>
    <p:extLst>
      <p:ext uri="{BB962C8B-B14F-4D97-AF65-F5344CB8AC3E}">
        <p14:creationId xmlns:p14="http://schemas.microsoft.com/office/powerpoint/2010/main" val="3797769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4A0F526-E371-B7D2-FD4B-4B9D9E013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74605-3115-D849-9452-C871C2C600BE}" type="slidenum">
              <a:rPr lang="de-DE" smtClean="0"/>
              <a:t>24</a:t>
            </a:fld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81DCA10-A8A6-D9F2-F757-D5E21E1C8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Networking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F524FBB-DACA-9039-250D-EB64AEB77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Virtuelle Netze erstellen (für Betrieb in hybrid Cloud-Settings)</a:t>
            </a:r>
          </a:p>
          <a:p>
            <a:r>
              <a:rPr lang="de-DE" dirty="0"/>
              <a:t>Load Balancer</a:t>
            </a:r>
          </a:p>
          <a:p>
            <a:r>
              <a:rPr lang="de-DE" dirty="0"/>
              <a:t>Web </a:t>
            </a:r>
            <a:r>
              <a:rPr lang="de-DE" dirty="0" err="1"/>
              <a:t>Application</a:t>
            </a:r>
            <a:r>
              <a:rPr lang="de-DE" dirty="0"/>
              <a:t> Firewall</a:t>
            </a:r>
          </a:p>
          <a:p>
            <a:r>
              <a:rPr lang="de-DE" dirty="0"/>
              <a:t>Front Door (bspw. Routing nach Region etc.)</a:t>
            </a:r>
          </a:p>
          <a:p>
            <a:r>
              <a:rPr lang="de-DE" dirty="0"/>
              <a:t>DNS</a:t>
            </a:r>
          </a:p>
          <a:p>
            <a:r>
              <a:rPr lang="de-DE" dirty="0"/>
              <a:t>DDoS-</a:t>
            </a:r>
            <a:r>
              <a:rPr lang="de-DE" dirty="0" err="1"/>
              <a:t>Protection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291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B4C3FD8-D000-A6B0-288F-F70F5E6C3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74605-3115-D849-9452-C871C2C600BE}" type="slidenum">
              <a:rPr lang="de-DE" smtClean="0"/>
              <a:t>25</a:t>
            </a:fld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0355688-5BC2-9810-5E44-0F437D620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IaaS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F3FF64-6584-8387-3B76-CCF852AF4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VMs in verschiedenen Ausführungen</a:t>
            </a:r>
          </a:p>
          <a:p>
            <a:r>
              <a:rPr lang="de-DE" dirty="0"/>
              <a:t>VM </a:t>
            </a:r>
            <a:r>
              <a:rPr lang="de-DE" dirty="0" err="1"/>
              <a:t>Scale</a:t>
            </a:r>
            <a:r>
              <a:rPr lang="de-DE" dirty="0"/>
              <a:t> Set (zum Hochfahren mehrerer Instanzen bei Bedarf)</a:t>
            </a:r>
          </a:p>
          <a:p>
            <a:r>
              <a:rPr lang="de-DE" dirty="0"/>
              <a:t>Datenbanken (SQL, NoSQL mit </a:t>
            </a:r>
            <a:r>
              <a:rPr lang="de-DE" dirty="0" err="1"/>
              <a:t>Cosmos</a:t>
            </a:r>
            <a:r>
              <a:rPr lang="de-DE" dirty="0"/>
              <a:t> Db, Storage)</a:t>
            </a:r>
          </a:p>
          <a:p>
            <a:r>
              <a:rPr lang="de-DE" dirty="0"/>
              <a:t>Ausgelagerte Speicherkapazitäten (Disk Storage)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267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ECE93B3-68F1-4FBD-B0F2-179AAC059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74605-3115-D849-9452-C871C2C600BE}" type="slidenum">
              <a:rPr lang="de-DE" smtClean="0"/>
              <a:t>26</a:t>
            </a:fld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E096C1-5F53-EB72-B87F-C66CB8963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Zeit für eure Fragen</a:t>
            </a:r>
          </a:p>
        </p:txBody>
      </p:sp>
    </p:spTree>
    <p:extLst>
      <p:ext uri="{BB962C8B-B14F-4D97-AF65-F5344CB8AC3E}">
        <p14:creationId xmlns:p14="http://schemas.microsoft.com/office/powerpoint/2010/main" val="2268511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398E9A8-3AA7-0A6D-9508-0EED857C3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74605-3115-D849-9452-C871C2C600BE}" type="slidenum">
              <a:rPr lang="de-DE" smtClean="0"/>
              <a:t>27</a:t>
            </a:fld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6B5D529-BEDC-6898-7AF3-F032C66FB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Weiterführende Informationen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008B5FC-7617-1538-06C1-BA230D5BC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https://learn.microsoft.com/de-de/azure/cloud-adoption-framework/ready/azure-setup-guide/organize-resources</a:t>
            </a:r>
            <a:r>
              <a:rPr lang="de-DE" dirty="0"/>
              <a:t> </a:t>
            </a:r>
          </a:p>
          <a:p>
            <a:r>
              <a:rPr lang="de-DE" dirty="0"/>
              <a:t>AZ-900: </a:t>
            </a:r>
            <a:r>
              <a:rPr lang="de-DE" dirty="0">
                <a:hlinkClick r:id="rId3"/>
              </a:rPr>
              <a:t>https://learn.microsoft.com/en-us/certifications/exams/az-900</a:t>
            </a:r>
            <a:r>
              <a:rPr lang="de-DE" dirty="0"/>
              <a:t> </a:t>
            </a:r>
          </a:p>
          <a:p>
            <a:r>
              <a:rPr lang="de-DE" dirty="0">
                <a:hlinkClick r:id="rId4"/>
              </a:rPr>
              <a:t>https://learn.microsoft.com/de-de/azure/?product=popular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48817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75B4F3-8E52-F145-9C30-956ED0FC04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Danke für die Aufmerksamkeit!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020C2B3-CD77-974E-A721-15CE0F39E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8399" y="3442388"/>
            <a:ext cx="10800000" cy="3415611"/>
          </a:xfrm>
        </p:spPr>
        <p:txBody>
          <a:bodyPr/>
          <a:lstStyle/>
          <a:p>
            <a:r>
              <a:rPr lang="de-DE" dirty="0"/>
              <a:t>BRICKMAKERS GmbH</a:t>
            </a:r>
          </a:p>
          <a:p>
            <a:r>
              <a:rPr lang="de-DE" dirty="0"/>
              <a:t>Am Plan 14-16</a:t>
            </a:r>
            <a:br>
              <a:rPr lang="de-DE" dirty="0"/>
            </a:br>
            <a:r>
              <a:rPr lang="de-DE" dirty="0"/>
              <a:t>56068 Koblenz</a:t>
            </a:r>
          </a:p>
          <a:p>
            <a:r>
              <a:rPr lang="de-DE" dirty="0">
                <a:hlinkClick r:id="rId2"/>
              </a:rPr>
              <a:t>info@brickmakers.de</a:t>
            </a:r>
            <a:endParaRPr lang="de-DE" dirty="0"/>
          </a:p>
          <a:p>
            <a:r>
              <a:rPr lang="de-DE" dirty="0">
                <a:hlinkClick r:id="rId2"/>
              </a:rPr>
              <a:t>brickmakers.de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9769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56F7736-9B1D-6E92-88E7-766CE9B2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74605-3115-D849-9452-C871C2C600BE}" type="slidenum">
              <a:rPr lang="de-DE" smtClean="0"/>
              <a:t>3</a:t>
            </a:fld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D560F91-BB30-25A7-9C05-2E81A1017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 mich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71FC3C0-A0B2-EAF0-96F0-8C1CD05C3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Marvin Binder</a:t>
            </a:r>
          </a:p>
          <a:p>
            <a:r>
              <a:rPr lang="de-DE" dirty="0"/>
              <a:t>Softwareentwickler, seit 06/21 bei BRICKMAKERS</a:t>
            </a:r>
          </a:p>
          <a:p>
            <a:r>
              <a:rPr lang="de-DE" dirty="0"/>
              <a:t>Aufgabengebiete</a:t>
            </a:r>
          </a:p>
          <a:p>
            <a:pPr lvl="1"/>
            <a:r>
              <a:rPr lang="de-DE" dirty="0"/>
              <a:t>Umsetzen von Kundenanforderungen</a:t>
            </a:r>
          </a:p>
          <a:p>
            <a:pPr lvl="1"/>
            <a:r>
              <a:rPr lang="de-DE" dirty="0"/>
              <a:t>Abschätzen von Aufwänden</a:t>
            </a:r>
          </a:p>
          <a:p>
            <a:pPr lvl="1"/>
            <a:r>
              <a:rPr lang="de-DE" dirty="0"/>
              <a:t>Interne Schulungen</a:t>
            </a:r>
          </a:p>
          <a:p>
            <a:pPr lvl="1"/>
            <a:r>
              <a:rPr lang="de-DE" dirty="0" err="1"/>
              <a:t>DevOps</a:t>
            </a:r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524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029AB6E-E338-D44F-B85B-0C825629E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74605-3115-D849-9452-C871C2C600BE}" type="slidenum">
              <a:rPr lang="de-DE" smtClean="0"/>
              <a:t>4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1D65329-3D7F-B844-A52C-D85C7FFF8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Workshop Inhalte</a:t>
            </a:r>
          </a:p>
        </p:txBody>
      </p:sp>
    </p:spTree>
    <p:extLst>
      <p:ext uri="{BB962C8B-B14F-4D97-AF65-F5344CB8AC3E}">
        <p14:creationId xmlns:p14="http://schemas.microsoft.com/office/powerpoint/2010/main" val="2020511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54E9711-6660-4B3D-A92E-35C314D7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74605-3115-D849-9452-C871C2C600BE}" type="slidenum">
              <a:rPr lang="de-DE" smtClean="0"/>
              <a:t>5</a:t>
            </a:fld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96C013F-43C4-C6B4-4FA1-9AA8EAA7F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Tools</a:t>
            </a:r>
          </a:p>
        </p:txBody>
      </p:sp>
      <p:pic>
        <p:nvPicPr>
          <p:cNvPr id="1026" name="Picture 2" descr="Visual Studio Code - YouTube">
            <a:extLst>
              <a:ext uri="{FF2B5EF4-FFF2-40B4-BE49-F238E27FC236}">
                <a16:creationId xmlns:a16="http://schemas.microsoft.com/office/drawing/2014/main" id="{EFE82351-3629-83D9-97C7-74C46405E6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709" y="1133907"/>
            <a:ext cx="2009291" cy="200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36BE243-2BDB-A7D1-556D-DF1694E01A00}"/>
              </a:ext>
            </a:extLst>
          </p:cNvPr>
          <p:cNvSpPr txBox="1"/>
          <p:nvPr/>
        </p:nvSpPr>
        <p:spPr>
          <a:xfrm>
            <a:off x="-665404" y="1969275"/>
            <a:ext cx="59220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600" dirty="0">
                <a:latin typeface="Verdana" panose="020B0604030504040204" pitchFamily="34" charset="0"/>
                <a:ea typeface="Verdana" panose="020B0604030504040204" pitchFamily="34" charset="0"/>
                <a:hlinkClick r:id="rId3"/>
              </a:rPr>
              <a:t>https://code.visualstudio.com/</a:t>
            </a:r>
            <a:r>
              <a:rPr lang="de-DE" sz="16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290C288-5629-ECE7-BF49-55BA65ADDDC5}"/>
              </a:ext>
            </a:extLst>
          </p:cNvPr>
          <p:cNvSpPr txBox="1"/>
          <p:nvPr/>
        </p:nvSpPr>
        <p:spPr>
          <a:xfrm>
            <a:off x="2379765" y="3937774"/>
            <a:ext cx="37465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600" dirty="0">
                <a:latin typeface="Verdana" panose="020B0604030504040204" pitchFamily="34" charset="0"/>
                <a:ea typeface="Verdana" panose="020B0604030504040204" pitchFamily="34" charset="0"/>
                <a:hlinkClick r:id="rId4"/>
              </a:rPr>
              <a:t>https://hoppscotch.io</a:t>
            </a:r>
            <a:r>
              <a:rPr lang="de-DE" sz="16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004ADC4-8AFF-D10C-06E6-6ADEBFCF8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00" y="3448824"/>
            <a:ext cx="1422400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95DE6B2-4E1F-FA46-F6CE-26A50C87DCD4}"/>
              </a:ext>
            </a:extLst>
          </p:cNvPr>
          <p:cNvSpPr txBox="1"/>
          <p:nvPr/>
        </p:nvSpPr>
        <p:spPr>
          <a:xfrm>
            <a:off x="3051558" y="4276328"/>
            <a:ext cx="414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</a:rPr>
              <a:t>Alternativ </a:t>
            </a: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</a:rPr>
              <a:t>Curl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</a:rPr>
              <a:t> o.Ä.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FF7CDB9-D974-9338-52B0-D25ABA0E89E5}"/>
              </a:ext>
            </a:extLst>
          </p:cNvPr>
          <p:cNvSpPr txBox="1"/>
          <p:nvPr/>
        </p:nvSpPr>
        <p:spPr>
          <a:xfrm>
            <a:off x="623646" y="2317739"/>
            <a:ext cx="4076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</a:rPr>
              <a:t>Oder ein vergleichbarer Texteditor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4BC0882-AC07-4A5C-1234-BC8D3CD19D1A}"/>
              </a:ext>
            </a:extLst>
          </p:cNvPr>
          <p:cNvSpPr txBox="1"/>
          <p:nvPr/>
        </p:nvSpPr>
        <p:spPr>
          <a:xfrm>
            <a:off x="6333781" y="1969275"/>
            <a:ext cx="32252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  <a:hlinkClick r:id="rId6"/>
              </a:rPr>
              <a:t>https://dotnet.microsoft.com/en-us/download/dotnet/6.0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pic>
        <p:nvPicPr>
          <p:cNvPr id="2050" name="Picture 2" descr="NET - Wikipedia">
            <a:extLst>
              <a:ext uri="{FF2B5EF4-FFF2-40B4-BE49-F238E27FC236}">
                <a16:creationId xmlns:a16="http://schemas.microsoft.com/office/drawing/2014/main" id="{26B8FC0E-766D-B21A-077D-94F2727BD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9063" y="1374451"/>
            <a:ext cx="1643467" cy="164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B9301F7F-94ED-8383-C103-87B738595D3B}"/>
              </a:ext>
            </a:extLst>
          </p:cNvPr>
          <p:cNvSpPr txBox="1"/>
          <p:nvPr/>
        </p:nvSpPr>
        <p:spPr>
          <a:xfrm>
            <a:off x="7781731" y="3878615"/>
            <a:ext cx="34207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hlinkClick r:id="rId8"/>
              </a:rPr>
              <a:t>https://filezilla-project.org/download.php?type=client</a:t>
            </a:r>
            <a:r>
              <a:rPr lang="de-DE" sz="1400" dirty="0"/>
              <a:t> 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39EFB4F-CB70-100C-EB41-D280A644E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431" y="3318731"/>
            <a:ext cx="1565301" cy="156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4F374909-3CB7-5B1B-C7C7-63D18CDBAB65}"/>
              </a:ext>
            </a:extLst>
          </p:cNvPr>
          <p:cNvSpPr txBox="1"/>
          <p:nvPr/>
        </p:nvSpPr>
        <p:spPr>
          <a:xfrm>
            <a:off x="7781731" y="4401835"/>
            <a:ext cx="414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</a:rPr>
              <a:t>Oder ein anderer SFTP-Client</a:t>
            </a:r>
          </a:p>
        </p:txBody>
      </p:sp>
    </p:spTree>
    <p:extLst>
      <p:ext uri="{BB962C8B-B14F-4D97-AF65-F5344CB8AC3E}">
        <p14:creationId xmlns:p14="http://schemas.microsoft.com/office/powerpoint/2010/main" val="2852397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6FAA2C2-09C1-76E9-C98F-EB39310B3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74605-3115-D849-9452-C871C2C600BE}" type="slidenum">
              <a:rPr lang="de-DE" smtClean="0"/>
              <a:t>6</a:t>
            </a:fld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6CD3D68-EC5D-CE52-D6EC-D71E9CAA8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was arbeiten wir?</a:t>
            </a:r>
          </a:p>
        </p:txBody>
      </p:sp>
      <p:pic>
        <p:nvPicPr>
          <p:cNvPr id="6" name="Grafik 5" descr="Programmiererin mit einfarbiger Füllung">
            <a:extLst>
              <a:ext uri="{FF2B5EF4-FFF2-40B4-BE49-F238E27FC236}">
                <a16:creationId xmlns:a16="http://schemas.microsoft.com/office/drawing/2014/main" id="{28467429-E233-BA85-BBD4-443C35403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76450" y="3339987"/>
            <a:ext cx="1476375" cy="1476375"/>
          </a:xfrm>
          <a:prstGeom prst="rect">
            <a:avLst/>
          </a:prstGeom>
        </p:spPr>
      </p:pic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E14CE52E-129A-4B68-1FDF-E8732DC23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0501" y="3922374"/>
            <a:ext cx="1476375" cy="534600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Code</a:t>
            </a:r>
          </a:p>
        </p:txBody>
      </p:sp>
      <p:sp>
        <p:nvSpPr>
          <p:cNvPr id="9" name="Inhaltsplatzhalter 7">
            <a:extLst>
              <a:ext uri="{FF2B5EF4-FFF2-40B4-BE49-F238E27FC236}">
                <a16:creationId xmlns:a16="http://schemas.microsoft.com/office/drawing/2014/main" id="{B55F975F-C016-B131-A68B-03CC44B958A9}"/>
              </a:ext>
            </a:extLst>
          </p:cNvPr>
          <p:cNvSpPr txBox="1">
            <a:spLocks/>
          </p:cNvSpPr>
          <p:nvPr/>
        </p:nvSpPr>
        <p:spPr>
          <a:xfrm>
            <a:off x="3952825" y="2513718"/>
            <a:ext cx="2318592" cy="534600"/>
          </a:xfrm>
          <a:prstGeom prst="rect">
            <a:avLst/>
          </a:prstGeom>
        </p:spPr>
        <p:txBody>
          <a:bodyPr vert="horz" lIns="0" tIns="0" rIns="0" bIns="0" rtlCol="0">
            <a:normAutofit fontScale="62500" lnSpcReduction="20000"/>
          </a:bodyPr>
          <a:lstStyle>
            <a:lvl1pPr marL="268288" indent="-268288" algn="l" defTabSz="180000" rtl="0" eaLnBrk="1" fontAlgn="t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bg2"/>
              </a:buClr>
              <a:buSzPct val="85000"/>
              <a:buFont typeface="Arial Unicode MS" panose="020B0604020202020204" pitchFamily="34" charset="-128"/>
              <a:buChar char="▸"/>
              <a:tabLst/>
              <a:defRPr sz="2600" b="1" i="0" kern="1200" baseline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40000" indent="-270000" algn="l" defTabSz="360000" rtl="0" eaLnBrk="1" fontAlgn="t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Pct val="85000"/>
              <a:buFont typeface="Arial Unicode MS" panose="020B0604020202020204" pitchFamily="34" charset="-128"/>
              <a:buChar char="▸"/>
              <a:tabLst/>
              <a:defRPr sz="2400" b="1" i="0" kern="1200" baseline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10000" indent="-270000" algn="l" defTabSz="360000" rtl="0" eaLnBrk="1" fontAlgn="t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Pct val="85000"/>
              <a:buFont typeface="Arial Unicode MS" panose="020B0604020202020204" pitchFamily="34" charset="-128"/>
              <a:buChar char="▸"/>
              <a:tabLst/>
              <a:defRPr sz="2000" b="1" i="0" kern="1200" baseline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080000" indent="-270000" algn="l" defTabSz="360000" rtl="0" eaLnBrk="1" fontAlgn="t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Pct val="85000"/>
              <a:buFont typeface="Arial Unicode MS" panose="020B0604020202020204" pitchFamily="34" charset="-128"/>
              <a:buChar char="▸"/>
              <a:tabLst/>
              <a:defRPr sz="1800" b="0" i="0" kern="1200" baseline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350000" indent="-270000" algn="l" defTabSz="360000" rtl="0" eaLnBrk="1" fontAlgn="t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Pct val="85000"/>
              <a:buFont typeface="Arial Unicode MS" panose="020B0604020202020204" pitchFamily="34" charset="-128"/>
              <a:buChar char="▸"/>
              <a:tabLst/>
              <a:defRPr sz="1600" b="0" i="0" kern="1200" baseline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 Unicode MS" panose="020B0604020202020204" pitchFamily="34" charset="-128"/>
              <a:buNone/>
            </a:pPr>
            <a:r>
              <a:rPr lang="de-DE" dirty="0"/>
              <a:t>„</a:t>
            </a:r>
            <a:r>
              <a:rPr lang="de-DE" sz="4000" dirty="0"/>
              <a:t>Spielwiese</a:t>
            </a:r>
            <a:r>
              <a:rPr lang="de-DE" dirty="0"/>
              <a:t>“</a:t>
            </a:r>
          </a:p>
        </p:txBody>
      </p:sp>
      <p:pic>
        <p:nvPicPr>
          <p:cNvPr id="11" name="Grafik 10" descr="Spielplatz mit einfarbiger Füllung">
            <a:extLst>
              <a:ext uri="{FF2B5EF4-FFF2-40B4-BE49-F238E27FC236}">
                <a16:creationId xmlns:a16="http://schemas.microsoft.com/office/drawing/2014/main" id="{CBD564A2-0301-6302-D84D-E2BE9AABD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71417" y="1900068"/>
            <a:ext cx="1339850" cy="1339850"/>
          </a:xfrm>
          <a:prstGeom prst="rect">
            <a:avLst/>
          </a:prstGeom>
        </p:spPr>
      </p:pic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698D275-684A-2226-16C1-0CA8D1A9CA6E}"/>
              </a:ext>
            </a:extLst>
          </p:cNvPr>
          <p:cNvSpPr txBox="1">
            <a:spLocks/>
          </p:cNvSpPr>
          <p:nvPr/>
        </p:nvSpPr>
        <p:spPr>
          <a:xfrm>
            <a:off x="8123290" y="3678998"/>
            <a:ext cx="2074860" cy="7983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8288" indent="-268288" algn="l" defTabSz="180000" rtl="0" eaLnBrk="1" fontAlgn="t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bg2"/>
              </a:buClr>
              <a:buSzPct val="85000"/>
              <a:buFont typeface="Arial Unicode MS" panose="020B0604020202020204" pitchFamily="34" charset="-128"/>
              <a:buChar char="▸"/>
              <a:tabLst/>
              <a:defRPr sz="2600" b="1" i="0" kern="1200" baseline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40000" indent="-270000" algn="l" defTabSz="360000" rtl="0" eaLnBrk="1" fontAlgn="t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Pct val="85000"/>
              <a:buFont typeface="Arial Unicode MS" panose="020B0604020202020204" pitchFamily="34" charset="-128"/>
              <a:buChar char="▸"/>
              <a:tabLst/>
              <a:defRPr sz="2400" b="1" i="0" kern="1200" baseline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10000" indent="-270000" algn="l" defTabSz="360000" rtl="0" eaLnBrk="1" fontAlgn="t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Pct val="85000"/>
              <a:buFont typeface="Arial Unicode MS" panose="020B0604020202020204" pitchFamily="34" charset="-128"/>
              <a:buChar char="▸"/>
              <a:tabLst/>
              <a:defRPr sz="2000" b="1" i="0" kern="1200" baseline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080000" indent="-270000" algn="l" defTabSz="360000" rtl="0" eaLnBrk="1" fontAlgn="t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Pct val="85000"/>
              <a:buFont typeface="Arial Unicode MS" panose="020B0604020202020204" pitchFamily="34" charset="-128"/>
              <a:buChar char="▸"/>
              <a:tabLst/>
              <a:defRPr sz="1800" b="0" i="0" kern="1200" baseline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350000" indent="-270000" algn="l" defTabSz="360000" rtl="0" eaLnBrk="1" fontAlgn="t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Pct val="85000"/>
              <a:buFont typeface="Arial Unicode MS" panose="020B0604020202020204" pitchFamily="34" charset="-128"/>
              <a:buChar char="▸"/>
              <a:tabLst/>
              <a:defRPr sz="1600" b="0" i="0" kern="1200" baseline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 Unicode MS" panose="020B0604020202020204" pitchFamily="34" charset="-128"/>
              <a:buNone/>
            </a:pPr>
            <a:r>
              <a:rPr lang="de-DE" dirty="0"/>
              <a:t>Eigene Geräte</a:t>
            </a:r>
          </a:p>
        </p:txBody>
      </p:sp>
      <p:pic>
        <p:nvPicPr>
          <p:cNvPr id="14" name="Grafik 13" descr="Laptop mit einfarbiger Füllung">
            <a:extLst>
              <a:ext uri="{FF2B5EF4-FFF2-40B4-BE49-F238E27FC236}">
                <a16:creationId xmlns:a16="http://schemas.microsoft.com/office/drawing/2014/main" id="{7893B705-6455-68C9-7723-AC5A017D50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15550" y="3343275"/>
            <a:ext cx="147637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67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6FAA2C2-09C1-76E9-C98F-EB39310B3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74605-3115-D849-9452-C871C2C600BE}" type="slidenum">
              <a:rPr lang="de-DE" smtClean="0"/>
              <a:t>7</a:t>
            </a:fld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6CD3D68-EC5D-CE52-D6EC-D71E9CAA8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werden wir nicht tun?</a:t>
            </a:r>
          </a:p>
        </p:txBody>
      </p:sp>
      <p:pic>
        <p:nvPicPr>
          <p:cNvPr id="6" name="Grafik 5" descr="Tauchen mit Tauchgerät mit einfarbiger Füllung">
            <a:extLst>
              <a:ext uri="{FF2B5EF4-FFF2-40B4-BE49-F238E27FC236}">
                <a16:creationId xmlns:a16="http://schemas.microsoft.com/office/drawing/2014/main" id="{28467429-E233-BA85-BBD4-443C35403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268390" y="2107973"/>
            <a:ext cx="1408112" cy="1408112"/>
          </a:xfrm>
          <a:prstGeom prst="rect">
            <a:avLst/>
          </a:prstGeom>
        </p:spPr>
      </p:pic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E14CE52E-129A-4B68-1FDF-E8732DC23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014" y="2603276"/>
            <a:ext cx="1476375" cy="5346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e-DE" dirty="0"/>
              <a:t>Deep Dive</a:t>
            </a:r>
          </a:p>
        </p:txBody>
      </p:sp>
      <p:sp>
        <p:nvSpPr>
          <p:cNvPr id="9" name="Inhaltsplatzhalter 7">
            <a:extLst>
              <a:ext uri="{FF2B5EF4-FFF2-40B4-BE49-F238E27FC236}">
                <a16:creationId xmlns:a16="http://schemas.microsoft.com/office/drawing/2014/main" id="{B55F975F-C016-B131-A68B-03CC44B958A9}"/>
              </a:ext>
            </a:extLst>
          </p:cNvPr>
          <p:cNvSpPr txBox="1">
            <a:spLocks/>
          </p:cNvSpPr>
          <p:nvPr/>
        </p:nvSpPr>
        <p:spPr>
          <a:xfrm>
            <a:off x="3863183" y="4149468"/>
            <a:ext cx="2232817" cy="534600"/>
          </a:xfrm>
          <a:prstGeom prst="rect">
            <a:avLst/>
          </a:prstGeom>
        </p:spPr>
        <p:txBody>
          <a:bodyPr vert="horz" lIns="0" tIns="0" rIns="0" bIns="0" rtlCol="0">
            <a:normAutofit fontScale="77500" lnSpcReduction="20000"/>
          </a:bodyPr>
          <a:lstStyle>
            <a:lvl1pPr marL="268288" indent="-268288" algn="l" defTabSz="180000" rtl="0" eaLnBrk="1" fontAlgn="t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bg2"/>
              </a:buClr>
              <a:buSzPct val="85000"/>
              <a:buFont typeface="Arial Unicode MS" panose="020B0604020202020204" pitchFamily="34" charset="-128"/>
              <a:buChar char="▸"/>
              <a:tabLst/>
              <a:defRPr sz="2600" b="1" i="0" kern="1200" baseline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40000" indent="-270000" algn="l" defTabSz="360000" rtl="0" eaLnBrk="1" fontAlgn="t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Pct val="85000"/>
              <a:buFont typeface="Arial Unicode MS" panose="020B0604020202020204" pitchFamily="34" charset="-128"/>
              <a:buChar char="▸"/>
              <a:tabLst/>
              <a:defRPr sz="2400" b="1" i="0" kern="1200" baseline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10000" indent="-270000" algn="l" defTabSz="360000" rtl="0" eaLnBrk="1" fontAlgn="t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Pct val="85000"/>
              <a:buFont typeface="Arial Unicode MS" panose="020B0604020202020204" pitchFamily="34" charset="-128"/>
              <a:buChar char="▸"/>
              <a:tabLst/>
              <a:defRPr sz="2000" b="1" i="0" kern="1200" baseline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080000" indent="-270000" algn="l" defTabSz="360000" rtl="0" eaLnBrk="1" fontAlgn="t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Pct val="85000"/>
              <a:buFont typeface="Arial Unicode MS" panose="020B0604020202020204" pitchFamily="34" charset="-128"/>
              <a:buChar char="▸"/>
              <a:tabLst/>
              <a:defRPr sz="1800" b="0" i="0" kern="1200" baseline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350000" indent="-270000" algn="l" defTabSz="360000" rtl="0" eaLnBrk="1" fontAlgn="t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Pct val="85000"/>
              <a:buFont typeface="Arial Unicode MS" panose="020B0604020202020204" pitchFamily="34" charset="-128"/>
              <a:buChar char="▸"/>
              <a:tabLst/>
              <a:defRPr sz="1600" b="0" i="0" kern="1200" baseline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 Unicode MS" panose="020B0604020202020204" pitchFamily="34" charset="-128"/>
              <a:buNone/>
            </a:pPr>
            <a:r>
              <a:rPr lang="de-DE" dirty="0"/>
              <a:t>Programmieren</a:t>
            </a:r>
          </a:p>
        </p:txBody>
      </p:sp>
      <p:pic>
        <p:nvPicPr>
          <p:cNvPr id="11" name="Grafik 10" descr="QR-Code Silhouette">
            <a:extLst>
              <a:ext uri="{FF2B5EF4-FFF2-40B4-BE49-F238E27FC236}">
                <a16:creationId xmlns:a16="http://schemas.microsoft.com/office/drawing/2014/main" id="{CBD564A2-0301-6302-D84D-E2BE9AABD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038850" y="3605668"/>
            <a:ext cx="1339850" cy="1339850"/>
          </a:xfrm>
          <a:prstGeom prst="rect">
            <a:avLst/>
          </a:prstGeom>
        </p:spPr>
      </p:pic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1698D275-684A-2226-16C1-0CA8D1A9CA6E}"/>
              </a:ext>
            </a:extLst>
          </p:cNvPr>
          <p:cNvSpPr txBox="1">
            <a:spLocks/>
          </p:cNvSpPr>
          <p:nvPr/>
        </p:nvSpPr>
        <p:spPr>
          <a:xfrm>
            <a:off x="7378700" y="2717733"/>
            <a:ext cx="2544911" cy="534600"/>
          </a:xfrm>
          <a:prstGeom prst="rect">
            <a:avLst/>
          </a:prstGeom>
        </p:spPr>
        <p:txBody>
          <a:bodyPr vert="horz" lIns="0" tIns="0" rIns="0" bIns="0" rtlCol="0">
            <a:normAutofit fontScale="77500" lnSpcReduction="20000"/>
          </a:bodyPr>
          <a:lstStyle>
            <a:lvl1pPr marL="268288" indent="-268288" algn="l" defTabSz="180000" rtl="0" eaLnBrk="1" fontAlgn="t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bg2"/>
              </a:buClr>
              <a:buSzPct val="85000"/>
              <a:buFont typeface="Arial Unicode MS" panose="020B0604020202020204" pitchFamily="34" charset="-128"/>
              <a:buChar char="▸"/>
              <a:tabLst/>
              <a:defRPr sz="2600" b="1" i="0" kern="1200" baseline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1pPr>
            <a:lvl2pPr marL="540000" indent="-270000" algn="l" defTabSz="360000" rtl="0" eaLnBrk="1" fontAlgn="t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Pct val="85000"/>
              <a:buFont typeface="Arial Unicode MS" panose="020B0604020202020204" pitchFamily="34" charset="-128"/>
              <a:buChar char="▸"/>
              <a:tabLst/>
              <a:defRPr sz="2400" b="1" i="0" kern="1200" baseline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810000" indent="-270000" algn="l" defTabSz="360000" rtl="0" eaLnBrk="1" fontAlgn="t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Pct val="85000"/>
              <a:buFont typeface="Arial Unicode MS" panose="020B0604020202020204" pitchFamily="34" charset="-128"/>
              <a:buChar char="▸"/>
              <a:tabLst/>
              <a:defRPr sz="2000" b="1" i="0" kern="1200" baseline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080000" indent="-270000" algn="l" defTabSz="360000" rtl="0" eaLnBrk="1" fontAlgn="t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Pct val="85000"/>
              <a:buFont typeface="Arial Unicode MS" panose="020B0604020202020204" pitchFamily="34" charset="-128"/>
              <a:buChar char="▸"/>
              <a:tabLst/>
              <a:defRPr sz="1800" b="0" i="0" kern="1200" baseline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350000" indent="-270000" algn="l" defTabSz="360000" rtl="0" eaLnBrk="1" fontAlgn="t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Pct val="85000"/>
              <a:buFont typeface="Arial Unicode MS" panose="020B0604020202020204" pitchFamily="34" charset="-128"/>
              <a:buChar char="▸"/>
              <a:tabLst/>
              <a:defRPr sz="1600" b="0" i="0" kern="1200" baseline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 Unicode MS" panose="020B0604020202020204" pitchFamily="34" charset="-128"/>
              <a:buNone/>
            </a:pPr>
            <a:r>
              <a:rPr lang="de-DE" dirty="0"/>
              <a:t>Anbietervergleich</a:t>
            </a:r>
          </a:p>
        </p:txBody>
      </p:sp>
      <p:pic>
        <p:nvPicPr>
          <p:cNvPr id="14" name="Grafik 13" descr="Laptop mit einfarbiger Füllung">
            <a:extLst>
              <a:ext uri="{FF2B5EF4-FFF2-40B4-BE49-F238E27FC236}">
                <a16:creationId xmlns:a16="http://schemas.microsoft.com/office/drawing/2014/main" id="{7893B705-6455-68C9-7723-AC5A017D50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23611" y="2039710"/>
            <a:ext cx="147637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508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946CB37-7D02-537D-1CD0-4276FFE2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74605-3115-D849-9452-C871C2C600BE}" type="slidenum">
              <a:rPr lang="de-DE" smtClean="0"/>
              <a:t>8</a:t>
            </a:fld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2A94E1B-0616-4134-4E86-E9C6D0739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kann man alles tun?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EB03AE3-0A6E-4C09-79D8-C81BB68DD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95% der Fortune-500 Unternehmen nutzen Azure</a:t>
            </a:r>
          </a:p>
          <a:p>
            <a:r>
              <a:rPr lang="de-DE" dirty="0"/>
              <a:t>Unterstützung von diversen </a:t>
            </a:r>
            <a:r>
              <a:rPr lang="de-DE" dirty="0" err="1"/>
              <a:t>Technologiestacks</a:t>
            </a:r>
            <a:r>
              <a:rPr lang="de-DE" dirty="0"/>
              <a:t> (C#, JavaScript, Python, Java, </a:t>
            </a:r>
            <a:r>
              <a:rPr lang="de-DE" dirty="0" err="1"/>
              <a:t>uvm</a:t>
            </a:r>
            <a:r>
              <a:rPr lang="de-DE" dirty="0"/>
              <a:t>.)</a:t>
            </a:r>
          </a:p>
          <a:p>
            <a:r>
              <a:rPr lang="de-DE" dirty="0"/>
              <a:t>IaaS, PaaS, SaaS-Angebote</a:t>
            </a:r>
          </a:p>
          <a:p>
            <a:r>
              <a:rPr lang="de-DE" dirty="0"/>
              <a:t>Pay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, hochskalierbar, redundante Sicherungen</a:t>
            </a:r>
          </a:p>
          <a:p>
            <a:r>
              <a:rPr lang="de-DE" dirty="0"/>
              <a:t>Buntes Portfolio an Services</a:t>
            </a:r>
          </a:p>
          <a:p>
            <a:r>
              <a:rPr lang="de-DE" dirty="0">
                <a:hlinkClick r:id="rId2"/>
              </a:rPr>
              <a:t>https://azure.microsoft.com/de-de/resources/cloud-computing-dictionary/what-is-azure/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3459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ACF859F-7537-9DBC-B397-16B6BD29D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74605-3115-D849-9452-C871C2C600BE}" type="slidenum">
              <a:rPr lang="de-DE" smtClean="0"/>
              <a:t>9</a:t>
            </a:fld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4B24093-1AD6-E7E5-F3CA-000907979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Grundlegendes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7789DD0-71BB-CEE8-696B-43081D514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Ressource Group: Logischer Ordner für alle Services innerhalb einer </a:t>
            </a:r>
            <a:r>
              <a:rPr lang="de-DE" i="1" dirty="0" err="1"/>
              <a:t>Subscription</a:t>
            </a:r>
            <a:endParaRPr lang="de-DE" i="1" dirty="0"/>
          </a:p>
          <a:p>
            <a:pPr lvl="1"/>
            <a:r>
              <a:rPr lang="de-DE" dirty="0"/>
              <a:t>Sinnvolle Benamung: </a:t>
            </a:r>
            <a:r>
              <a:rPr lang="de-DE" i="1" dirty="0"/>
              <a:t>name-</a:t>
            </a:r>
            <a:r>
              <a:rPr lang="de-DE" i="1" dirty="0" err="1"/>
              <a:t>rg</a:t>
            </a:r>
            <a:endParaRPr lang="de-DE" dirty="0"/>
          </a:p>
          <a:p>
            <a:r>
              <a:rPr lang="de-DE" dirty="0" err="1"/>
              <a:t>Subscription</a:t>
            </a:r>
            <a:r>
              <a:rPr lang="de-DE" dirty="0"/>
              <a:t>: Eine abgeschlossene Einheit für Dienste und Zahlungen (vergleichbar mit einem Account)</a:t>
            </a:r>
          </a:p>
        </p:txBody>
      </p:sp>
    </p:spTree>
    <p:extLst>
      <p:ext uri="{BB962C8B-B14F-4D97-AF65-F5344CB8AC3E}">
        <p14:creationId xmlns:p14="http://schemas.microsoft.com/office/powerpoint/2010/main" val="383576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BM PP Designfarben 2018">
      <a:dk1>
        <a:srgbClr val="002855"/>
      </a:dk1>
      <a:lt1>
        <a:srgbClr val="FFFFFF"/>
      </a:lt1>
      <a:dk2>
        <a:srgbClr val="002855"/>
      </a:dk2>
      <a:lt2>
        <a:srgbClr val="009FDE"/>
      </a:lt2>
      <a:accent1>
        <a:srgbClr val="592C54"/>
      </a:accent1>
      <a:accent2>
        <a:srgbClr val="493B90"/>
      </a:accent2>
      <a:accent3>
        <a:srgbClr val="C7D300"/>
      </a:accent3>
      <a:accent4>
        <a:srgbClr val="DE095B"/>
      </a:accent4>
      <a:accent5>
        <a:srgbClr val="F2AF00"/>
      </a:accent5>
      <a:accent6>
        <a:srgbClr val="B32486"/>
      </a:accent6>
      <a:hlink>
        <a:srgbClr val="009FDE"/>
      </a:hlink>
      <a:folHlink>
        <a:srgbClr val="009FDE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6DE5B9CB-D1B9-4C4A-9E27-5FD03BE151B3}" vid="{3610E7A7-5386-3148-81EE-D7E2A89217AB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5A62938BBCF9041A6A53E6CDE9A6863" ma:contentTypeVersion="11" ma:contentTypeDescription="Ein neues Dokument erstellen." ma:contentTypeScope="" ma:versionID="1569ed1a29555e6881144e7e68424221">
  <xsd:schema xmlns:xsd="http://www.w3.org/2001/XMLSchema" xmlns:xs="http://www.w3.org/2001/XMLSchema" xmlns:p="http://schemas.microsoft.com/office/2006/metadata/properties" xmlns:ns2="db88176d-a325-484a-83e2-063515971ccd" xmlns:ns3="f1aae025-08c8-4d9a-8067-236dab49c23f" targetNamespace="http://schemas.microsoft.com/office/2006/metadata/properties" ma:root="true" ma:fieldsID="c91b440ee3df940c0fb2ad684dfd1c05" ns2:_="" ns3:_="">
    <xsd:import namespace="db88176d-a325-484a-83e2-063515971ccd"/>
    <xsd:import namespace="f1aae025-08c8-4d9a-8067-236dab49c2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88176d-a325-484a-83e2-063515971cc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aae025-08c8-4d9a-8067-236dab49c23f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059C30C-8977-40C0-9C39-4C6C6887A3D4}">
  <ds:schemaRefs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purl.org/dc/terms/"/>
    <ds:schemaRef ds:uri="db88176d-a325-484a-83e2-063515971ccd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578FAF6-8B0D-48BF-BCE8-A6A8DE6063C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4122F1F-E00B-4375-B360-A73F1FBF5C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b88176d-a325-484a-83e2-063515971ccd"/>
    <ds:schemaRef ds:uri="f1aae025-08c8-4d9a-8067-236dab49c2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</Template>
  <TotalTime>0</TotalTime>
  <Words>853</Words>
  <Application>Microsoft Office PowerPoint</Application>
  <PresentationFormat>Breitbild</PresentationFormat>
  <Paragraphs>161</Paragraphs>
  <Slides>28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6" baseType="lpstr">
      <vt:lpstr>Arial</vt:lpstr>
      <vt:lpstr>Arial Unicode MS</vt:lpstr>
      <vt:lpstr>Calibri</vt:lpstr>
      <vt:lpstr>Proxima Nova</vt:lpstr>
      <vt:lpstr>Proxima Nova Extrabold</vt:lpstr>
      <vt:lpstr>Trebuchet MS</vt:lpstr>
      <vt:lpstr>Verdana</vt:lpstr>
      <vt:lpstr>Office</vt:lpstr>
      <vt:lpstr>Azure Workshop Hochschule Koblenz</vt:lpstr>
      <vt:lpstr>Inhalt</vt:lpstr>
      <vt:lpstr>Über mich</vt:lpstr>
      <vt:lpstr>PowerPoint-Präsentation</vt:lpstr>
      <vt:lpstr>Tools</vt:lpstr>
      <vt:lpstr>Mit was arbeiten wir?</vt:lpstr>
      <vt:lpstr>Was werden wir nicht tun?</vt:lpstr>
      <vt:lpstr>Was kann man alles tun?</vt:lpstr>
      <vt:lpstr>Grundlegendes</vt:lpstr>
      <vt:lpstr>Resources, Subscriptions und Resource Groups</vt:lpstr>
      <vt:lpstr>PowerPoint-Präsentation</vt:lpstr>
      <vt:lpstr>Einstieg</vt:lpstr>
      <vt:lpstr>App Service erstellen</vt:lpstr>
      <vt:lpstr>Voraussetzungen </vt:lpstr>
      <vt:lpstr>Aufgabenstellung</vt:lpstr>
      <vt:lpstr>Beispielhaftes Vorgehen</vt:lpstr>
      <vt:lpstr>Azure Functions</vt:lpstr>
      <vt:lpstr>Aufgabenstellung</vt:lpstr>
      <vt:lpstr>Azure Cognitive Services</vt:lpstr>
      <vt:lpstr>Aufgabenstellung</vt:lpstr>
      <vt:lpstr>PowerPoint-Präsentation</vt:lpstr>
      <vt:lpstr>IoT in Azure</vt:lpstr>
      <vt:lpstr>IoT in Azure – IoT Central</vt:lpstr>
      <vt:lpstr>Networking</vt:lpstr>
      <vt:lpstr>IaaS</vt:lpstr>
      <vt:lpstr>PowerPoint-Präsentation</vt:lpstr>
      <vt:lpstr>Weiterführende Informationen</vt:lpstr>
      <vt:lpstr>Danke für die Aufmerksamkeit!</vt:lpstr>
    </vt:vector>
  </TitlesOfParts>
  <Company>BRICKMAKERS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Workshop HSKO 2022</dc:title>
  <dc:creator>Marvin Binder</dc:creator>
  <cp:lastModifiedBy>Marvin Binder</cp:lastModifiedBy>
  <cp:revision>53</cp:revision>
  <cp:lastPrinted>2018-12-05T18:56:16Z</cp:lastPrinted>
  <dcterms:created xsi:type="dcterms:W3CDTF">2020-06-10T07:35:13Z</dcterms:created>
  <dcterms:modified xsi:type="dcterms:W3CDTF">2022-11-20T18:57:11Z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0x01010085A62938BBCF9041A6A53E6CDE9A6863</vt:lpwstr>
  </property>
</Properties>
</file>